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  <p:sldMasterId id="2147483672" r:id="rId3"/>
  </p:sldMasterIdLst>
  <p:notesMasterIdLst>
    <p:notesMasterId r:id="rId32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114" y="5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53453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Dr. C</a:t>
            </a:r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1637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0999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Jason Whelpley</a:t>
            </a:r>
          </a:p>
        </p:txBody>
      </p:sp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8336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380999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Jason Whelpley</a:t>
            </a:r>
          </a:p>
        </p:txBody>
      </p:sp>
      <p:sp>
        <p:nvSpPr>
          <p:cNvPr id="245" name="Shape 24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176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380999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Jason Whelpley</a:t>
            </a:r>
          </a:p>
        </p:txBody>
      </p:sp>
      <p:sp>
        <p:nvSpPr>
          <p:cNvPr id="255" name="Shape 25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9033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380999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Jason Whelpley</a:t>
            </a:r>
          </a:p>
        </p:txBody>
      </p:sp>
      <p:sp>
        <p:nvSpPr>
          <p:cNvPr id="264" name="Shape 2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7114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380999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Dino Eliopoulos</a:t>
            </a:r>
          </a:p>
        </p:txBody>
      </p:sp>
      <p:sp>
        <p:nvSpPr>
          <p:cNvPr id="275" name="Shape 27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328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380999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Dino Eliopoulos</a:t>
            </a:r>
          </a:p>
        </p:txBody>
      </p:sp>
      <p:sp>
        <p:nvSpPr>
          <p:cNvPr id="284" name="Shape 28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5668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380999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Dino Eliopoulos</a:t>
            </a:r>
          </a:p>
        </p:txBody>
      </p:sp>
      <p:sp>
        <p:nvSpPr>
          <p:cNvPr id="293" name="Shape 29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45471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380999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Yana Seminara</a:t>
            </a:r>
          </a:p>
        </p:txBody>
      </p:sp>
      <p:sp>
        <p:nvSpPr>
          <p:cNvPr id="301" name="Shape 30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9582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380999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Yana Seminara</a:t>
            </a:r>
          </a:p>
        </p:txBody>
      </p:sp>
      <p:sp>
        <p:nvSpPr>
          <p:cNvPr id="310" name="Shape 31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01961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 idx="2"/>
          </p:nvPr>
        </p:nvSpPr>
        <p:spPr>
          <a:xfrm>
            <a:off x="380999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Yana Seminara</a:t>
            </a:r>
          </a:p>
        </p:txBody>
      </p:sp>
      <p:sp>
        <p:nvSpPr>
          <p:cNvPr id="326" name="Shape 32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5755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380999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Nick</a:t>
            </a:r>
          </a:p>
        </p:txBody>
      </p:sp>
      <p:sp>
        <p:nvSpPr>
          <p:cNvPr id="166" name="Shape 16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10187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33252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5438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33291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380999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Hayley Devereaux</a:t>
            </a:r>
          </a:p>
        </p:txBody>
      </p:sp>
      <p:sp>
        <p:nvSpPr>
          <p:cNvPr id="361" name="Shape 36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94737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71725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Shape 3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14836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Shape 3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56871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 noRot="1" noChangeAspect="1"/>
          </p:cNvSpPr>
          <p:nvPr>
            <p:ph type="sldImg" idx="2"/>
          </p:nvPr>
        </p:nvSpPr>
        <p:spPr>
          <a:xfrm>
            <a:off x="380999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Shape 39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45218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Melissa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r>
              <a:rPr lang="en" sz="12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Century learners require classroom instruction and tools that will prepare them to face the challenges of an evolving social and technological climate.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Therefore, schools must adapt in order to help students compete in a global workforce, and promote higher order thinking (i.e. synthesis, analysis, and evaluation), which is necessary for higher education.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assessments utilizing technology allow teachers to provide instruction that meets students’ diverse needs and interests, as well as promote engagement and creativity.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Additionally, increased communication and collaboration with teachers and classmates provide greater opportunities for access to and retention of curricular goals.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Despite these changes, the curriculum and Standards remain the same.  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Chromebooks</a:t>
            </a: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provide teachers a delivery system to provide every student access to the curriculum in order to prepare them for the realities of higher education and the workforce.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Shape 40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2690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0999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Melissa</a:t>
            </a:r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9667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0999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Joann Manicone</a:t>
            </a:r>
          </a:p>
          <a:p>
            <a:pPr lvl="0" rtl="0">
              <a:spcBef>
                <a:spcPts val="700"/>
              </a:spcBef>
              <a:buClr>
                <a:schemeClr val="accent2"/>
              </a:buClr>
              <a:buSzPct val="217500"/>
              <a:buFont typeface="Noto Sans Symbols"/>
              <a:buNone/>
            </a:pPr>
            <a:r>
              <a:rPr lang="en"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Google classroom- instant communication...email, dialogue</a:t>
            </a:r>
          </a:p>
          <a:p>
            <a:pPr marL="320040" lvl="0" indent="-320040" rtl="0">
              <a:spcBef>
                <a:spcPts val="700"/>
              </a:spcBef>
              <a:buClr>
                <a:schemeClr val="accent2"/>
              </a:buClr>
              <a:buSzPct val="217500"/>
              <a:buFont typeface="Noto Sans Symbols"/>
              <a:buNone/>
            </a:pPr>
            <a:r>
              <a:rPr lang="en"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Writing tasks with instant feedback…(Docs)</a:t>
            </a:r>
          </a:p>
          <a:p>
            <a:pPr marL="320040" lvl="0" indent="-320040" rtl="0">
              <a:spcBef>
                <a:spcPts val="700"/>
              </a:spcBef>
              <a:buClr>
                <a:schemeClr val="accent2"/>
              </a:buClr>
              <a:buSzPct val="217500"/>
              <a:buFont typeface="Noto Sans Symbols"/>
              <a:buNone/>
            </a:pPr>
            <a:r>
              <a:rPr lang="en"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Group collaboration (Slides)</a:t>
            </a:r>
          </a:p>
          <a:p>
            <a:pPr marL="320040" lvl="0" indent="-320040" rtl="0">
              <a:spcBef>
                <a:spcPts val="700"/>
              </a:spcBef>
              <a:buClr>
                <a:schemeClr val="accent2"/>
              </a:buClr>
              <a:buSzPct val="217500"/>
              <a:buFont typeface="Noto Sans Symbols"/>
              <a:buNone/>
            </a:pPr>
            <a:r>
              <a:rPr lang="en"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Literature- Newsela(nonfiction)</a:t>
            </a:r>
          </a:p>
          <a:p>
            <a:pPr marL="320040" lvl="0" indent="-320040" rtl="0">
              <a:spcBef>
                <a:spcPts val="700"/>
              </a:spcBef>
              <a:buClr>
                <a:schemeClr val="accent2"/>
              </a:buClr>
              <a:buSzPct val="217500"/>
              <a:buFont typeface="Noto Sans Symbols"/>
              <a:buNone/>
            </a:pPr>
            <a:r>
              <a:rPr lang="en"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Research- Noodletools</a:t>
            </a:r>
          </a:p>
          <a:p>
            <a:pPr marL="320040" lvl="0" indent="-320040" rtl="0">
              <a:spcBef>
                <a:spcPts val="700"/>
              </a:spcBef>
              <a:buClr>
                <a:schemeClr val="accent2"/>
              </a:buClr>
              <a:buSzPct val="217500"/>
              <a:buFont typeface="Noto Sans Symbols"/>
              <a:buNone/>
            </a:pPr>
            <a:r>
              <a:rPr lang="en"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Vocabulary games...quizizz, kahoot</a:t>
            </a:r>
          </a:p>
          <a:p>
            <a:pPr marL="320040" lvl="0" indent="-320040" rtl="0">
              <a:spcBef>
                <a:spcPts val="700"/>
              </a:spcBef>
              <a:buSzPct val="217500"/>
              <a:buNone/>
            </a:pPr>
            <a:r>
              <a:rPr lang="en"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SAT prep work- Khan Academy</a:t>
            </a:r>
          </a:p>
          <a:p>
            <a:pPr marL="320040" lvl="0" indent="-320040" rtl="0">
              <a:spcBef>
                <a:spcPts val="700"/>
              </a:spcBef>
              <a:buSzPct val="217500"/>
              <a:buNone/>
            </a:pPr>
            <a:r>
              <a:rPr lang="en"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class time used efficiently as no more carts to care for</a:t>
            </a:r>
          </a:p>
          <a:p>
            <a:pPr marL="320040" lvl="0" indent="-320040" rtl="0">
              <a:spcBef>
                <a:spcPts val="700"/>
              </a:spcBef>
              <a:buSzPct val="217500"/>
              <a:buNone/>
            </a:pPr>
            <a:r>
              <a:rPr lang="en"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no more flash drives, lost documents, overwritten files,  safer environment…</a:t>
            </a:r>
          </a:p>
          <a:p>
            <a:pPr marL="320040" lvl="0" indent="-320040" rtl="0">
              <a:spcBef>
                <a:spcPts val="700"/>
              </a:spcBef>
              <a:buClr>
                <a:schemeClr val="accent2"/>
              </a:buClr>
              <a:buSzPct val="217500"/>
              <a:buFont typeface="Noto Sans Symbols"/>
              <a:buNone/>
            </a:pPr>
            <a:r>
              <a:rPr lang="en"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pedagogy, instructional class time- first and last five minutes...useful and focused</a:t>
            </a:r>
          </a:p>
        </p:txBody>
      </p:sp>
      <p:sp>
        <p:nvSpPr>
          <p:cNvPr id="180" name="Shape 18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2170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0999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Joann Manicone</a:t>
            </a:r>
          </a:p>
        </p:txBody>
      </p:sp>
      <p:sp>
        <p:nvSpPr>
          <p:cNvPr id="189" name="Shape 18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7492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0999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Danielle Vandenberghe</a:t>
            </a:r>
          </a:p>
        </p:txBody>
      </p:sp>
      <p:sp>
        <p:nvSpPr>
          <p:cNvPr id="199" name="Shape 19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8797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380999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Danielle Vandenberghe</a:t>
            </a:r>
          </a:p>
        </p:txBody>
      </p:sp>
      <p:sp>
        <p:nvSpPr>
          <p:cNvPr id="208" name="Shape 20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2186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0999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Danielle Vandenberghe</a:t>
            </a:r>
          </a:p>
        </p:txBody>
      </p:sp>
      <p:sp>
        <p:nvSpPr>
          <p:cNvPr id="218" name="Shape 21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3739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0999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Jason Whelpley</a:t>
            </a:r>
          </a:p>
        </p:txBody>
      </p:sp>
      <p:sp>
        <p:nvSpPr>
          <p:cNvPr id="227" name="Shape 22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4011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100"/>
            <a:ext cx="9144000" cy="17117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1" name="Shape 11"/>
          <p:cNvCxnSpPr/>
          <p:nvPr/>
        </p:nvCxnSpPr>
        <p:spPr>
          <a:xfrm>
            <a:off x="641934" y="3597500"/>
            <a:ext cx="390299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512700" y="1893300"/>
            <a:ext cx="8118599" cy="1522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512700" y="3840639"/>
            <a:ext cx="8118599" cy="787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  <a:endParaRPr lang="en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311700" y="1039650"/>
            <a:ext cx="8520599" cy="21062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4000" b="1"/>
            </a:lvl1pPr>
            <a:lvl2pPr lvl="1" algn="ctr">
              <a:spcBef>
                <a:spcPts val="0"/>
              </a:spcBef>
              <a:buSzPct val="100000"/>
              <a:defRPr sz="14000" b="1"/>
            </a:lvl2pPr>
            <a:lvl3pPr lvl="2" algn="ctr">
              <a:spcBef>
                <a:spcPts val="0"/>
              </a:spcBef>
              <a:buSzPct val="100000"/>
              <a:defRPr sz="14000" b="1"/>
            </a:lvl3pPr>
            <a:lvl4pPr lvl="3" algn="ctr">
              <a:spcBef>
                <a:spcPts val="0"/>
              </a:spcBef>
              <a:buSzPct val="100000"/>
              <a:defRPr sz="14000" b="1"/>
            </a:lvl4pPr>
            <a:lvl5pPr lvl="4" algn="ctr">
              <a:spcBef>
                <a:spcPts val="0"/>
              </a:spcBef>
              <a:buSzPct val="100000"/>
              <a:defRPr sz="14000" b="1"/>
            </a:lvl5pPr>
            <a:lvl6pPr lvl="5" algn="ctr">
              <a:spcBef>
                <a:spcPts val="0"/>
              </a:spcBef>
              <a:buSzPct val="100000"/>
              <a:defRPr sz="14000" b="1"/>
            </a:lvl6pPr>
            <a:lvl7pPr lvl="6" algn="ctr">
              <a:spcBef>
                <a:spcPts val="0"/>
              </a:spcBef>
              <a:buSzPct val="100000"/>
              <a:defRPr sz="14000" b="1"/>
            </a:lvl7pPr>
            <a:lvl8pPr lvl="7" algn="ctr">
              <a:spcBef>
                <a:spcPts val="0"/>
              </a:spcBef>
              <a:buSzPct val="100000"/>
              <a:defRPr sz="14000" b="1"/>
            </a:lvl8pPr>
            <a:lvl9pPr lvl="8" algn="ctr">
              <a:spcBef>
                <a:spcPts val="0"/>
              </a:spcBef>
              <a:buSzPct val="100000"/>
              <a:defRPr sz="14000" b="1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599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6" name="Shape 66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7" name="Shape 67"/>
          <p:cNvSpPr/>
          <p:nvPr/>
        </p:nvSpPr>
        <p:spPr>
          <a:xfrm>
            <a:off x="2359151" y="4533137"/>
            <a:ext cx="6784847" cy="534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ctrTitle"/>
          </p:nvPr>
        </p:nvSpPr>
        <p:spPr>
          <a:xfrm>
            <a:off x="2362200" y="3028950"/>
            <a:ext cx="6476999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44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ubTitle" idx="1"/>
          </p:nvPr>
        </p:nvSpPr>
        <p:spPr>
          <a:xfrm>
            <a:off x="2362200" y="4537527"/>
            <a:ext cx="6705599" cy="5143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700"/>
              </a:spcBef>
              <a:buClr>
                <a:schemeClr val="accent2"/>
              </a:buClr>
              <a:buFont typeface="Noto Sans Symbols"/>
              <a:buNone/>
              <a:defRPr sz="2600" b="0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ctr" rtl="0">
              <a:spcBef>
                <a:spcPts val="550"/>
              </a:spcBef>
              <a:buClr>
                <a:schemeClr val="accent1"/>
              </a:buClr>
              <a:buFont typeface="Noto Sans Symbols"/>
              <a:buNone/>
              <a:defRPr sz="2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ctr" rtl="0">
              <a:spcBef>
                <a:spcPts val="500"/>
              </a:spcBef>
              <a:buClr>
                <a:schemeClr val="accent2"/>
              </a:buClr>
              <a:buFont typeface="Noto Sans Symbols"/>
              <a:buNone/>
              <a:defRPr sz="23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ctr" rtl="0">
              <a:spcBef>
                <a:spcPts val="400"/>
              </a:spcBef>
              <a:buClr>
                <a:schemeClr val="accent3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ctr" rtl="0">
              <a:spcBef>
                <a:spcPts val="400"/>
              </a:spcBef>
              <a:buClr>
                <a:schemeClr val="accent4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ctr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ctr" rtl="0">
              <a:spcBef>
                <a:spcPts val="360"/>
              </a:spcBef>
              <a:buClr>
                <a:schemeClr val="accent2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ctr" rtl="0">
              <a:spcBef>
                <a:spcPts val="360"/>
              </a:spcBef>
              <a:buClr>
                <a:schemeClr val="accent3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ctr" rtl="0">
              <a:spcBef>
                <a:spcPts val="360"/>
              </a:spcBef>
              <a:buClr>
                <a:schemeClr val="accent4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76200" y="4551524"/>
            <a:ext cx="2057400" cy="5143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2000" b="0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2085392" y="177403"/>
            <a:ext cx="586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001000" y="171450"/>
            <a:ext cx="838199" cy="2857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400" b="1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" sz="1400" b="1" i="0" u="none" strike="noStrike" cap="none">
              <a:solidFill>
                <a:schemeClr val="l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609600" y="171450"/>
            <a:ext cx="8153399" cy="7429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Questrial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09600" y="1192175"/>
            <a:ext cx="3886200" cy="342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20040" marR="0" lvl="0" indent="-209550" algn="l" rtl="0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68910" algn="l" rtl="0">
              <a:spcBef>
                <a:spcPts val="550"/>
              </a:spcBef>
              <a:buClr>
                <a:schemeClr val="accent1"/>
              </a:buClr>
              <a:buSzPct val="7000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9062" algn="l" rtl="0">
              <a:spcBef>
                <a:spcPts val="500"/>
              </a:spcBef>
              <a:buClr>
                <a:schemeClr val="accent2"/>
              </a:buClr>
              <a:buSzPct val="75000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-133350" algn="l" rtl="0">
              <a:spcBef>
                <a:spcPts val="400"/>
              </a:spcBef>
              <a:buClr>
                <a:schemeClr val="accent3"/>
              </a:buClr>
              <a:buSzPct val="75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-146050" algn="l" rtl="0">
              <a:spcBef>
                <a:spcPts val="400"/>
              </a:spcBef>
              <a:buClr>
                <a:schemeClr val="accent4"/>
              </a:buClr>
              <a:buSzPct val="64999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103120" marR="0" lvl="5" indent="-12192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377440" marR="0" lvl="6" indent="-116839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651760" marR="0" lvl="7" indent="-124460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926080" marR="0" lvl="8" indent="-119379" algn="l" rtl="0">
              <a:spcBef>
                <a:spcPts val="360"/>
              </a:spcBef>
              <a:buClr>
                <a:schemeClr val="accent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2"/>
          </p:nvPr>
        </p:nvSpPr>
        <p:spPr>
          <a:xfrm>
            <a:off x="4844901" y="1192175"/>
            <a:ext cx="3886200" cy="342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20040" marR="0" lvl="0" indent="-209550" algn="l" rtl="0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68910" algn="l" rtl="0">
              <a:spcBef>
                <a:spcPts val="550"/>
              </a:spcBef>
              <a:buClr>
                <a:schemeClr val="accent1"/>
              </a:buClr>
              <a:buSzPct val="7000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9062" algn="l" rtl="0">
              <a:spcBef>
                <a:spcPts val="500"/>
              </a:spcBef>
              <a:buClr>
                <a:schemeClr val="accent2"/>
              </a:buClr>
              <a:buSzPct val="75000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-133350" algn="l" rtl="0">
              <a:spcBef>
                <a:spcPts val="400"/>
              </a:spcBef>
              <a:buClr>
                <a:schemeClr val="accent3"/>
              </a:buClr>
              <a:buSzPct val="75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-146050" algn="l" rtl="0">
              <a:spcBef>
                <a:spcPts val="400"/>
              </a:spcBef>
              <a:buClr>
                <a:schemeClr val="accent4"/>
              </a:buClr>
              <a:buSzPct val="64999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103120" marR="0" lvl="5" indent="-12192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377440" marR="0" lvl="6" indent="-116839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651760" marR="0" lvl="7" indent="-124460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926080" marR="0" lvl="8" indent="-119379" algn="l" rtl="0">
              <a:spcBef>
                <a:spcPts val="360"/>
              </a:spcBef>
              <a:buClr>
                <a:schemeClr val="accent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dt" idx="10"/>
          </p:nvPr>
        </p:nvSpPr>
        <p:spPr>
          <a:xfrm>
            <a:off x="6096000" y="4686300"/>
            <a:ext cx="26669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0" y="954166"/>
            <a:ext cx="533399" cy="1833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" sz="1400" b="1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609600" y="4686154"/>
            <a:ext cx="5421083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612647" y="171450"/>
            <a:ext cx="8153399" cy="7429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Questrial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dt" idx="10"/>
          </p:nvPr>
        </p:nvSpPr>
        <p:spPr>
          <a:xfrm>
            <a:off x="6096000" y="4686300"/>
            <a:ext cx="26669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ftr" idx="11"/>
          </p:nvPr>
        </p:nvSpPr>
        <p:spPr>
          <a:xfrm>
            <a:off x="609600" y="4686154"/>
            <a:ext cx="5421083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0" y="954166"/>
            <a:ext cx="533399" cy="1833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" sz="1400" b="1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12647" y="1200150"/>
            <a:ext cx="8153399" cy="33718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20040" marR="0" lvl="0" indent="-209550" algn="l" rtl="0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68910" algn="l" rtl="0">
              <a:spcBef>
                <a:spcPts val="550"/>
              </a:spcBef>
              <a:buClr>
                <a:schemeClr val="accent1"/>
              </a:buClr>
              <a:buSzPct val="7000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9062" algn="l" rtl="0">
              <a:spcBef>
                <a:spcPts val="500"/>
              </a:spcBef>
              <a:buClr>
                <a:schemeClr val="accent2"/>
              </a:buClr>
              <a:buSzPct val="75000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-133350" algn="l" rtl="0">
              <a:spcBef>
                <a:spcPts val="400"/>
              </a:spcBef>
              <a:buClr>
                <a:schemeClr val="accent3"/>
              </a:buClr>
              <a:buSzPct val="75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-146050" algn="l" rtl="0">
              <a:spcBef>
                <a:spcPts val="400"/>
              </a:spcBef>
              <a:buClr>
                <a:schemeClr val="accent4"/>
              </a:buClr>
              <a:buSzPct val="64999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103120" marR="0" lvl="5" indent="-12192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377440" marR="0" lvl="6" indent="-116839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651760" marR="0" lvl="7" indent="-124460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926080" marR="0" lvl="8" indent="-119379" algn="l" rtl="0">
              <a:spcBef>
                <a:spcPts val="360"/>
              </a:spcBef>
              <a:buClr>
                <a:schemeClr val="accent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1371600" y="2057400"/>
            <a:ext cx="7123113" cy="12549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700"/>
              </a:spcBef>
              <a:buClr>
                <a:schemeClr val="accent2"/>
              </a:buClr>
              <a:buFont typeface="Noto Sans Symbols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284480" algn="l" rtl="0">
              <a:spcBef>
                <a:spcPts val="55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228600" algn="l" rtl="0">
              <a:spcBef>
                <a:spcPts val="500"/>
              </a:spcBef>
              <a:buClr>
                <a:schemeClr val="accent2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-228600" algn="l" rtl="0">
              <a:spcBef>
                <a:spcPts val="400"/>
              </a:spcBef>
              <a:buClr>
                <a:schemeClr val="accent3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-228600" algn="l" rtl="0">
              <a:spcBef>
                <a:spcPts val="400"/>
              </a:spcBef>
              <a:buClr>
                <a:schemeClr val="accent4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103120" marR="0" lvl="5" indent="-12192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377440" marR="0" lvl="6" indent="-116839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651760" marR="0" lvl="7" indent="-124460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926080" marR="0" lvl="8" indent="-119379" algn="l" rtl="0">
              <a:spcBef>
                <a:spcPts val="360"/>
              </a:spcBef>
              <a:buClr>
                <a:schemeClr val="accent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7" name="Shape 97"/>
          <p:cNvSpPr/>
          <p:nvPr/>
        </p:nvSpPr>
        <p:spPr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8" name="Shape 98"/>
          <p:cNvSpPr/>
          <p:nvPr/>
        </p:nvSpPr>
        <p:spPr>
          <a:xfrm>
            <a:off x="0" y="1200150"/>
            <a:ext cx="1295400" cy="7429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9" name="Shape 99"/>
          <p:cNvSpPr/>
          <p:nvPr/>
        </p:nvSpPr>
        <p:spPr>
          <a:xfrm>
            <a:off x="1371600" y="1200150"/>
            <a:ext cx="7772400" cy="7429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1371600" y="1200150"/>
            <a:ext cx="7619999" cy="7429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FFFF"/>
              </a:buClr>
              <a:buFont typeface="Questrial"/>
              <a:buNone/>
              <a:defRPr sz="4400" b="0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dt" idx="10"/>
          </p:nvPr>
        </p:nvSpPr>
        <p:spPr>
          <a:xfrm>
            <a:off x="6096000" y="4686300"/>
            <a:ext cx="26669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0" y="1314450"/>
            <a:ext cx="1295400" cy="5262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2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" sz="2400" b="1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03" name="Shape 103"/>
          <p:cNvSpPr txBox="1">
            <a:spLocks noGrp="1"/>
          </p:cNvSpPr>
          <p:nvPr>
            <p:ph type="ftr" idx="11"/>
          </p:nvPr>
        </p:nvSpPr>
        <p:spPr>
          <a:xfrm>
            <a:off x="609600" y="4686154"/>
            <a:ext cx="5421083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533400" y="204787"/>
            <a:ext cx="8153399" cy="6524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Questrial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09600" y="1828800"/>
            <a:ext cx="3886200" cy="2686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20040" marR="0" lvl="0" indent="-209550" algn="l" rtl="0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68910" algn="l" rtl="0">
              <a:spcBef>
                <a:spcPts val="550"/>
              </a:spcBef>
              <a:buClr>
                <a:schemeClr val="accent1"/>
              </a:buClr>
              <a:buSzPct val="7000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9062" algn="l" rtl="0">
              <a:spcBef>
                <a:spcPts val="500"/>
              </a:spcBef>
              <a:buClr>
                <a:schemeClr val="accent2"/>
              </a:buClr>
              <a:buSzPct val="75000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-133350" algn="l" rtl="0">
              <a:spcBef>
                <a:spcPts val="400"/>
              </a:spcBef>
              <a:buClr>
                <a:schemeClr val="accent3"/>
              </a:buClr>
              <a:buSzPct val="75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-146050" algn="l" rtl="0">
              <a:spcBef>
                <a:spcPts val="400"/>
              </a:spcBef>
              <a:buClr>
                <a:schemeClr val="accent4"/>
              </a:buClr>
              <a:buSzPct val="64999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103120" marR="0" lvl="5" indent="-12192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377440" marR="0" lvl="6" indent="-116839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651760" marR="0" lvl="7" indent="-124460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926080" marR="0" lvl="8" indent="-119379" algn="l" rtl="0">
              <a:spcBef>
                <a:spcPts val="360"/>
              </a:spcBef>
              <a:buClr>
                <a:schemeClr val="accent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2"/>
          </p:nvPr>
        </p:nvSpPr>
        <p:spPr>
          <a:xfrm>
            <a:off x="4800600" y="1828800"/>
            <a:ext cx="3886200" cy="2686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20040" marR="0" lvl="0" indent="-209550" algn="l" rtl="0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68910" algn="l" rtl="0">
              <a:spcBef>
                <a:spcPts val="550"/>
              </a:spcBef>
              <a:buClr>
                <a:schemeClr val="accent1"/>
              </a:buClr>
              <a:buSzPct val="7000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9062" algn="l" rtl="0">
              <a:spcBef>
                <a:spcPts val="500"/>
              </a:spcBef>
              <a:buClr>
                <a:schemeClr val="accent2"/>
              </a:buClr>
              <a:buSzPct val="75000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-133350" algn="l" rtl="0">
              <a:spcBef>
                <a:spcPts val="400"/>
              </a:spcBef>
              <a:buClr>
                <a:schemeClr val="accent3"/>
              </a:buClr>
              <a:buSzPct val="75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-146050" algn="l" rtl="0">
              <a:spcBef>
                <a:spcPts val="400"/>
              </a:spcBef>
              <a:buClr>
                <a:schemeClr val="accent4"/>
              </a:buClr>
              <a:buSzPct val="64999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103120" marR="0" lvl="5" indent="-12192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377440" marR="0" lvl="6" indent="-116839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651760" marR="0" lvl="7" indent="-124460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926080" marR="0" lvl="8" indent="-119379" algn="l" rtl="0">
              <a:spcBef>
                <a:spcPts val="360"/>
              </a:spcBef>
              <a:buClr>
                <a:schemeClr val="accent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dt" idx="10"/>
          </p:nvPr>
        </p:nvSpPr>
        <p:spPr>
          <a:xfrm>
            <a:off x="6096000" y="4686300"/>
            <a:ext cx="26669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sldNum" idx="12"/>
          </p:nvPr>
        </p:nvSpPr>
        <p:spPr>
          <a:xfrm>
            <a:off x="0" y="954166"/>
            <a:ext cx="533399" cy="1833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" sz="1400" b="1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609600" y="4686154"/>
            <a:ext cx="5421083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3"/>
          </p:nvPr>
        </p:nvSpPr>
        <p:spPr>
          <a:xfrm>
            <a:off x="609600" y="1314450"/>
            <a:ext cx="3886200" cy="4800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700"/>
              </a:spcBef>
              <a:buClr>
                <a:schemeClr val="accent2"/>
              </a:buClr>
              <a:buFont typeface="Noto Sans Symbols"/>
              <a:buNone/>
              <a:defRPr sz="20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68910" algn="l" rtl="0">
              <a:spcBef>
                <a:spcPts val="550"/>
              </a:spcBef>
              <a:buClr>
                <a:schemeClr val="accent1"/>
              </a:buClr>
              <a:buSzPct val="7000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9062" algn="l" rtl="0">
              <a:spcBef>
                <a:spcPts val="500"/>
              </a:spcBef>
              <a:buClr>
                <a:schemeClr val="accent2"/>
              </a:buClr>
              <a:buSzPct val="75000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-133350" algn="l" rtl="0">
              <a:spcBef>
                <a:spcPts val="400"/>
              </a:spcBef>
              <a:buClr>
                <a:schemeClr val="accent3"/>
              </a:buClr>
              <a:buSzPct val="75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-146050" algn="l" rtl="0">
              <a:spcBef>
                <a:spcPts val="400"/>
              </a:spcBef>
              <a:buClr>
                <a:schemeClr val="accent4"/>
              </a:buClr>
              <a:buSzPct val="64999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103120" marR="0" lvl="5" indent="-12192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377440" marR="0" lvl="6" indent="-116839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651760" marR="0" lvl="7" indent="-124460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926080" marR="0" lvl="8" indent="-119379" algn="l" rtl="0">
              <a:spcBef>
                <a:spcPts val="360"/>
              </a:spcBef>
              <a:buClr>
                <a:schemeClr val="accent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body" idx="4"/>
          </p:nvPr>
        </p:nvSpPr>
        <p:spPr>
          <a:xfrm>
            <a:off x="4800600" y="1314450"/>
            <a:ext cx="3886200" cy="4800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700"/>
              </a:spcBef>
              <a:buClr>
                <a:schemeClr val="accent2"/>
              </a:buClr>
              <a:buFont typeface="Noto Sans Symbols"/>
              <a:buNone/>
              <a:defRPr sz="20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68910" algn="l" rtl="0">
              <a:spcBef>
                <a:spcPts val="550"/>
              </a:spcBef>
              <a:buClr>
                <a:schemeClr val="accent1"/>
              </a:buClr>
              <a:buSzPct val="7000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9062" algn="l" rtl="0">
              <a:spcBef>
                <a:spcPts val="500"/>
              </a:spcBef>
              <a:buClr>
                <a:schemeClr val="accent2"/>
              </a:buClr>
              <a:buSzPct val="75000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-133350" algn="l" rtl="0">
              <a:spcBef>
                <a:spcPts val="400"/>
              </a:spcBef>
              <a:buClr>
                <a:schemeClr val="accent3"/>
              </a:buClr>
              <a:buSzPct val="75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-146050" algn="l" rtl="0">
              <a:spcBef>
                <a:spcPts val="400"/>
              </a:spcBef>
              <a:buClr>
                <a:schemeClr val="accent4"/>
              </a:buClr>
              <a:buSzPct val="64999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103120" marR="0" lvl="5" indent="-12192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377440" marR="0" lvl="6" indent="-116839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651760" marR="0" lvl="7" indent="-124460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926080" marR="0" lvl="8" indent="-119379" algn="l" rtl="0">
              <a:spcBef>
                <a:spcPts val="360"/>
              </a:spcBef>
              <a:buClr>
                <a:schemeClr val="accent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609600" y="171450"/>
            <a:ext cx="8153399" cy="7429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Questrial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dt" idx="10"/>
          </p:nvPr>
        </p:nvSpPr>
        <p:spPr>
          <a:xfrm>
            <a:off x="6096000" y="4686300"/>
            <a:ext cx="26669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ftr" idx="11"/>
          </p:nvPr>
        </p:nvSpPr>
        <p:spPr>
          <a:xfrm>
            <a:off x="609600" y="4686154"/>
            <a:ext cx="5421083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0" y="954166"/>
            <a:ext cx="533399" cy="1833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" sz="1400" b="1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dt" idx="10"/>
          </p:nvPr>
        </p:nvSpPr>
        <p:spPr>
          <a:xfrm>
            <a:off x="6096000" y="4686300"/>
            <a:ext cx="26669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ftr" idx="11"/>
          </p:nvPr>
        </p:nvSpPr>
        <p:spPr>
          <a:xfrm>
            <a:off x="609600" y="4686154"/>
            <a:ext cx="5421083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0" y="4686300"/>
            <a:ext cx="533399" cy="2857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4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" sz="1400" b="1" i="0" u="none" strike="noStrike" cap="none">
              <a:solidFill>
                <a:schemeClr val="dk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609600" y="204787"/>
            <a:ext cx="8077199" cy="6524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Questrial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dt" idx="10"/>
          </p:nvPr>
        </p:nvSpPr>
        <p:spPr>
          <a:xfrm>
            <a:off x="6096000" y="4686300"/>
            <a:ext cx="26669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ftr" idx="11"/>
          </p:nvPr>
        </p:nvSpPr>
        <p:spPr>
          <a:xfrm>
            <a:off x="609600" y="4686154"/>
            <a:ext cx="5421083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0" y="954166"/>
            <a:ext cx="533399" cy="1833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" sz="1400" b="1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09600" y="1314450"/>
            <a:ext cx="1600199" cy="3257550"/>
          </a:xfrm>
          <a:prstGeom prst="rect">
            <a:avLst/>
          </a:prstGeom>
          <a:solidFill>
            <a:schemeClr val="accent2"/>
          </a:solidFill>
          <a:ln w="50800" cap="sq" cmpd="dbl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700"/>
              </a:spcBef>
              <a:spcAft>
                <a:spcPts val="1000"/>
              </a:spcAft>
              <a:buClr>
                <a:schemeClr val="accent2"/>
              </a:buClr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284480" algn="l" rtl="0">
              <a:spcBef>
                <a:spcPts val="550"/>
              </a:spcBef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228600" algn="l" rtl="0">
              <a:spcBef>
                <a:spcPts val="500"/>
              </a:spcBef>
              <a:buClr>
                <a:schemeClr val="accent2"/>
              </a:buClr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-228600" algn="l" rtl="0">
              <a:spcBef>
                <a:spcPts val="400"/>
              </a:spcBef>
              <a:buClr>
                <a:schemeClr val="accent3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-228600" algn="l" rtl="0">
              <a:spcBef>
                <a:spcPts val="400"/>
              </a:spcBef>
              <a:buClr>
                <a:schemeClr val="accent4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103120" marR="0" lvl="5" indent="-12192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377440" marR="0" lvl="6" indent="-116839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651760" marR="0" lvl="7" indent="-124460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926080" marR="0" lvl="8" indent="-119379" algn="l" rtl="0">
              <a:spcBef>
                <a:spcPts val="360"/>
              </a:spcBef>
              <a:buClr>
                <a:schemeClr val="accent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body" idx="2"/>
          </p:nvPr>
        </p:nvSpPr>
        <p:spPr>
          <a:xfrm>
            <a:off x="2362200" y="1314450"/>
            <a:ext cx="6400799" cy="331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20040" marR="0" lvl="0" indent="-209550" algn="l" rtl="0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68910" algn="l" rtl="0">
              <a:spcBef>
                <a:spcPts val="550"/>
              </a:spcBef>
              <a:buClr>
                <a:schemeClr val="accent1"/>
              </a:buClr>
              <a:buSzPct val="7000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9062" algn="l" rtl="0">
              <a:spcBef>
                <a:spcPts val="500"/>
              </a:spcBef>
              <a:buClr>
                <a:schemeClr val="accent2"/>
              </a:buClr>
              <a:buSzPct val="75000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-133350" algn="l" rtl="0">
              <a:spcBef>
                <a:spcPts val="400"/>
              </a:spcBef>
              <a:buClr>
                <a:schemeClr val="accent3"/>
              </a:buClr>
              <a:buSzPct val="75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-146050" algn="l" rtl="0">
              <a:spcBef>
                <a:spcPts val="400"/>
              </a:spcBef>
              <a:buClr>
                <a:schemeClr val="accent4"/>
              </a:buClr>
              <a:buSzPct val="64999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103120" marR="0" lvl="5" indent="-12192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377440" marR="0" lvl="6" indent="-116839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651760" marR="0" lvl="7" indent="-124460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926080" marR="0" lvl="8" indent="-119379" algn="l" rtl="0">
              <a:spcBef>
                <a:spcPts val="360"/>
              </a:spcBef>
              <a:buClr>
                <a:schemeClr val="accent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hape 16"/>
          <p:cNvCxnSpPr/>
          <p:nvPr/>
        </p:nvCxnSpPr>
        <p:spPr>
          <a:xfrm>
            <a:off x="641934" y="3597500"/>
            <a:ext cx="390299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512700" y="1893300"/>
            <a:ext cx="8118599" cy="1522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  <a:endParaRPr lang="en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1600200" y="4114800"/>
            <a:ext cx="7315200" cy="5143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700"/>
              </a:spcBef>
              <a:buClr>
                <a:schemeClr val="accent2"/>
              </a:buClr>
              <a:buFont typeface="Noto Sans Symbols"/>
              <a:buNone/>
              <a:defRPr sz="17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284480" algn="l" rtl="0">
              <a:spcBef>
                <a:spcPts val="550"/>
              </a:spcBef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228600" algn="l" rtl="0">
              <a:spcBef>
                <a:spcPts val="500"/>
              </a:spcBef>
              <a:buClr>
                <a:schemeClr val="accent2"/>
              </a:buClr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-228600" algn="l" rtl="0">
              <a:spcBef>
                <a:spcPts val="400"/>
              </a:spcBef>
              <a:buClr>
                <a:schemeClr val="accent3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-228600" algn="l" rtl="0">
              <a:spcBef>
                <a:spcPts val="400"/>
              </a:spcBef>
              <a:buClr>
                <a:schemeClr val="accent4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103120" marR="0" lvl="5" indent="-12192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377440" marR="0" lvl="6" indent="-116839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651760" marR="0" lvl="7" indent="-124460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926080" marR="0" lvl="8" indent="-119379" algn="l" rtl="0">
              <a:spcBef>
                <a:spcPts val="360"/>
              </a:spcBef>
              <a:buClr>
                <a:schemeClr val="accent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1" name="Shape 131"/>
          <p:cNvSpPr/>
          <p:nvPr/>
        </p:nvSpPr>
        <p:spPr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32" name="Shape 132"/>
          <p:cNvSpPr/>
          <p:nvPr/>
        </p:nvSpPr>
        <p:spPr>
          <a:xfrm>
            <a:off x="-9144" y="3497579"/>
            <a:ext cx="1463039" cy="5349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33" name="Shape 133"/>
          <p:cNvSpPr/>
          <p:nvPr/>
        </p:nvSpPr>
        <p:spPr>
          <a:xfrm>
            <a:off x="1545336" y="3490721"/>
            <a:ext cx="7598663" cy="534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1600200" y="3486150"/>
            <a:ext cx="7315200" cy="5143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FFFF"/>
              </a:buClr>
              <a:buFont typeface="Questrial"/>
              <a:buNone/>
              <a:defRPr sz="2800" b="0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5" name="Shape 135"/>
          <p:cNvSpPr/>
          <p:nvPr/>
        </p:nvSpPr>
        <p:spPr>
          <a:xfrm>
            <a:off x="1447800" y="0"/>
            <a:ext cx="100584" cy="51503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dt" idx="10"/>
          </p:nvPr>
        </p:nvSpPr>
        <p:spPr>
          <a:xfrm>
            <a:off x="6248400" y="4686300"/>
            <a:ext cx="26669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sldNum" idx="12"/>
          </p:nvPr>
        </p:nvSpPr>
        <p:spPr>
          <a:xfrm>
            <a:off x="0" y="3500436"/>
            <a:ext cx="1447800" cy="4976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28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" sz="2800" b="1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38" name="Shape 138"/>
          <p:cNvSpPr txBox="1">
            <a:spLocks noGrp="1"/>
          </p:cNvSpPr>
          <p:nvPr>
            <p:ph type="ftr" idx="11"/>
          </p:nvPr>
        </p:nvSpPr>
        <p:spPr>
          <a:xfrm>
            <a:off x="1600200" y="4686154"/>
            <a:ext cx="45720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9" name="Shape 139"/>
          <p:cNvSpPr>
            <a:spLocks noGrp="1"/>
          </p:cNvSpPr>
          <p:nvPr>
            <p:ph type="pic" idx="2"/>
          </p:nvPr>
        </p:nvSpPr>
        <p:spPr>
          <a:xfrm>
            <a:off x="1560575" y="0"/>
            <a:ext cx="7583423" cy="3426714"/>
          </a:xfrm>
          <a:prstGeom prst="rect">
            <a:avLst/>
          </a:prstGeom>
          <a:solidFill>
            <a:srgbClr val="EADEE3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700"/>
              </a:spcBef>
              <a:buClr>
                <a:schemeClr val="accent2"/>
              </a:buClr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68910" algn="l" rtl="0">
              <a:spcBef>
                <a:spcPts val="550"/>
              </a:spcBef>
              <a:buClr>
                <a:schemeClr val="accent1"/>
              </a:buClr>
              <a:buSzPct val="7000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9062" algn="l" rtl="0">
              <a:spcBef>
                <a:spcPts val="500"/>
              </a:spcBef>
              <a:buClr>
                <a:schemeClr val="accent2"/>
              </a:buClr>
              <a:buSzPct val="75000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-133350" algn="l" rtl="0">
              <a:spcBef>
                <a:spcPts val="400"/>
              </a:spcBef>
              <a:buClr>
                <a:schemeClr val="accent3"/>
              </a:buClr>
              <a:buSzPct val="75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-146050" algn="l" rtl="0">
              <a:spcBef>
                <a:spcPts val="400"/>
              </a:spcBef>
              <a:buClr>
                <a:schemeClr val="accent4"/>
              </a:buClr>
              <a:buSzPct val="64999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103120" marR="0" lvl="5" indent="-12192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377440" marR="0" lvl="6" indent="-116839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651760" marR="0" lvl="7" indent="-124460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926080" marR="0" lvl="8" indent="-119379" algn="l" rtl="0">
              <a:spcBef>
                <a:spcPts val="360"/>
              </a:spcBef>
              <a:buClr>
                <a:schemeClr val="accent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609600" y="171450"/>
            <a:ext cx="8153399" cy="7429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Questrial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 rot="5400000">
            <a:off x="2991992" y="-1179194"/>
            <a:ext cx="3394709" cy="815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20040" marR="0" lvl="0" indent="-209550" algn="l" rtl="0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68910" algn="l" rtl="0">
              <a:spcBef>
                <a:spcPts val="550"/>
              </a:spcBef>
              <a:buClr>
                <a:schemeClr val="accent1"/>
              </a:buClr>
              <a:buSzPct val="7000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9062" algn="l" rtl="0">
              <a:spcBef>
                <a:spcPts val="500"/>
              </a:spcBef>
              <a:buClr>
                <a:schemeClr val="accent2"/>
              </a:buClr>
              <a:buSzPct val="75000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-133350" algn="l" rtl="0">
              <a:spcBef>
                <a:spcPts val="400"/>
              </a:spcBef>
              <a:buClr>
                <a:schemeClr val="accent3"/>
              </a:buClr>
              <a:buSzPct val="75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-146050" algn="l" rtl="0">
              <a:spcBef>
                <a:spcPts val="400"/>
              </a:spcBef>
              <a:buClr>
                <a:schemeClr val="accent4"/>
              </a:buClr>
              <a:buSzPct val="64999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103120" marR="0" lvl="5" indent="-12192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377440" marR="0" lvl="6" indent="-116839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651760" marR="0" lvl="7" indent="-124460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926080" marR="0" lvl="8" indent="-119379" algn="l" rtl="0">
              <a:spcBef>
                <a:spcPts val="360"/>
              </a:spcBef>
              <a:buClr>
                <a:schemeClr val="accent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dt" idx="10"/>
          </p:nvPr>
        </p:nvSpPr>
        <p:spPr>
          <a:xfrm>
            <a:off x="6096000" y="4686300"/>
            <a:ext cx="26669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ftr" idx="11"/>
          </p:nvPr>
        </p:nvSpPr>
        <p:spPr>
          <a:xfrm>
            <a:off x="609600" y="4686154"/>
            <a:ext cx="5421083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0" y="954166"/>
            <a:ext cx="533399" cy="1833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" sz="1400" b="1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bg>
      <p:bgPr>
        <a:solidFill>
          <a:schemeClr val="lt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 rot="5400000">
            <a:off x="5513188" y="1497211"/>
            <a:ext cx="4137422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Questrial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 rot="5400000">
            <a:off x="1169788" y="-255388"/>
            <a:ext cx="4137422" cy="556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20040" marR="0" lvl="0" indent="-209550" algn="l" rtl="0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68910" algn="l" rtl="0">
              <a:spcBef>
                <a:spcPts val="550"/>
              </a:spcBef>
              <a:buClr>
                <a:schemeClr val="accent1"/>
              </a:buClr>
              <a:buSzPct val="7000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9062" algn="l" rtl="0">
              <a:spcBef>
                <a:spcPts val="500"/>
              </a:spcBef>
              <a:buClr>
                <a:schemeClr val="accent2"/>
              </a:buClr>
              <a:buSzPct val="75000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-133350" algn="l" rtl="0">
              <a:spcBef>
                <a:spcPts val="400"/>
              </a:spcBef>
              <a:buClr>
                <a:schemeClr val="accent3"/>
              </a:buClr>
              <a:buSzPct val="75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-146050" algn="l" rtl="0">
              <a:spcBef>
                <a:spcPts val="400"/>
              </a:spcBef>
              <a:buClr>
                <a:schemeClr val="accent4"/>
              </a:buClr>
              <a:buSzPct val="64999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103120" marR="0" lvl="5" indent="-12192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377440" marR="0" lvl="6" indent="-116839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651760" marR="0" lvl="7" indent="-124460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926080" marR="0" lvl="8" indent="-119379" algn="l" rtl="0">
              <a:spcBef>
                <a:spcPts val="360"/>
              </a:spcBef>
              <a:buClr>
                <a:schemeClr val="accent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dt" idx="10"/>
          </p:nvPr>
        </p:nvSpPr>
        <p:spPr>
          <a:xfrm>
            <a:off x="6553200" y="4686301"/>
            <a:ext cx="22097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ftr" idx="11"/>
          </p:nvPr>
        </p:nvSpPr>
        <p:spPr>
          <a:xfrm>
            <a:off x="457200" y="4686155"/>
            <a:ext cx="5573482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1" name="Shape 151"/>
          <p:cNvSpPr/>
          <p:nvPr/>
        </p:nvSpPr>
        <p:spPr>
          <a:xfrm>
            <a:off x="6096317" y="0"/>
            <a:ext cx="320039" cy="51434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52" name="Shape 152"/>
          <p:cNvSpPr/>
          <p:nvPr/>
        </p:nvSpPr>
        <p:spPr>
          <a:xfrm>
            <a:off x="6142037" y="457200"/>
            <a:ext cx="228600" cy="46862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6142037" y="0"/>
            <a:ext cx="228600" cy="4000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 rot="5400000">
            <a:off x="6056313" y="77787"/>
            <a:ext cx="400049" cy="2444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" sz="1400" b="1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599" cy="339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899" cy="339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832400" y="1171675"/>
            <a:ext cx="3999899" cy="339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  <a:endParaRPr lang="en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-25"/>
            <a:ext cx="4572000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1" name="Shape 41"/>
          <p:cNvCxnSpPr/>
          <p:nvPr/>
        </p:nvCxnSpPr>
        <p:spPr>
          <a:xfrm>
            <a:off x="5029675" y="4495500"/>
            <a:ext cx="686399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265500" y="1382350"/>
            <a:ext cx="4045199" cy="133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ubTitle" idx="1"/>
          </p:nvPr>
        </p:nvSpPr>
        <p:spPr>
          <a:xfrm>
            <a:off x="265500" y="2769000"/>
            <a:ext cx="4045199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  <a:endParaRPr lang="en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599" cy="339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ld Standard TT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609600" y="171450"/>
            <a:ext cx="8153399" cy="7429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44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12647" y="1200150"/>
            <a:ext cx="8153399" cy="33947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20040" marR="0" lvl="0" indent="-209550" algn="l" rtl="0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  <a:defRPr sz="2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68910" algn="l" rtl="0">
              <a:spcBef>
                <a:spcPts val="550"/>
              </a:spcBef>
              <a:buClr>
                <a:schemeClr val="accent1"/>
              </a:buClr>
              <a:buSzPct val="70000"/>
              <a:buFont typeface="Noto Sans Symbols"/>
              <a:buChar char="⬜"/>
              <a:defRPr sz="2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9062" algn="l" rtl="0">
              <a:spcBef>
                <a:spcPts val="500"/>
              </a:spcBef>
              <a:buClr>
                <a:schemeClr val="accent2"/>
              </a:buClr>
              <a:buSzPct val="75000"/>
              <a:buFont typeface="Noto Sans Symbols"/>
              <a:buChar char="■"/>
              <a:defRPr sz="23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-133350" algn="l" rtl="0">
              <a:spcBef>
                <a:spcPts val="400"/>
              </a:spcBef>
              <a:buClr>
                <a:schemeClr val="accent3"/>
              </a:buClr>
              <a:buSzPct val="750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-146050" algn="l" rtl="0">
              <a:spcBef>
                <a:spcPts val="400"/>
              </a:spcBef>
              <a:buClr>
                <a:schemeClr val="accent4"/>
              </a:buClr>
              <a:buSzPct val="64999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103120" marR="0" lvl="5" indent="-12192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377440" marR="0" lvl="6" indent="-116839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651760" marR="0" lvl="7" indent="-124460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926080" marR="0" lvl="8" indent="-119379" algn="l" rtl="0">
              <a:spcBef>
                <a:spcPts val="360"/>
              </a:spcBef>
              <a:buClr>
                <a:schemeClr val="accent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6096000" y="4686300"/>
            <a:ext cx="26669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609600" y="4686154"/>
            <a:ext cx="5421083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0" name="Shape 60"/>
          <p:cNvSpPr/>
          <p:nvPr/>
        </p:nvSpPr>
        <p:spPr>
          <a:xfrm>
            <a:off x="0" y="925830"/>
            <a:ext cx="9144000" cy="2400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1" name="Shape 61"/>
          <p:cNvSpPr/>
          <p:nvPr/>
        </p:nvSpPr>
        <p:spPr>
          <a:xfrm>
            <a:off x="0" y="960119"/>
            <a:ext cx="533399" cy="1714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2" name="Shape 62"/>
          <p:cNvSpPr/>
          <p:nvPr/>
        </p:nvSpPr>
        <p:spPr>
          <a:xfrm>
            <a:off x="590550" y="960119"/>
            <a:ext cx="8553450" cy="1714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0" y="954166"/>
            <a:ext cx="533399" cy="1833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" sz="1400" b="1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609600" y="171450"/>
            <a:ext cx="8153399" cy="7429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Questrial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12647" y="1200150"/>
            <a:ext cx="8153399" cy="33947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20040" marR="0" lvl="0" indent="-209550" algn="l" rtl="0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68910" algn="l" rtl="0">
              <a:spcBef>
                <a:spcPts val="550"/>
              </a:spcBef>
              <a:buClr>
                <a:schemeClr val="accent1"/>
              </a:buClr>
              <a:buSzPct val="7000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19062" algn="l" rtl="0">
              <a:spcBef>
                <a:spcPts val="500"/>
              </a:spcBef>
              <a:buClr>
                <a:schemeClr val="accent2"/>
              </a:buClr>
              <a:buSzPct val="75000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-133350" algn="l" rtl="0">
              <a:spcBef>
                <a:spcPts val="400"/>
              </a:spcBef>
              <a:buClr>
                <a:schemeClr val="accent3"/>
              </a:buClr>
              <a:buSzPct val="75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-146050" algn="l" rtl="0">
              <a:spcBef>
                <a:spcPts val="400"/>
              </a:spcBef>
              <a:buClr>
                <a:schemeClr val="accent4"/>
              </a:buClr>
              <a:buSzPct val="64999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103120" marR="0" lvl="5" indent="-12192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377440" marR="0" lvl="6" indent="-116839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651760" marR="0" lvl="7" indent="-124460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926080" marR="0" lvl="8" indent="-119379" algn="l" rtl="0">
              <a:spcBef>
                <a:spcPts val="360"/>
              </a:spcBef>
              <a:buClr>
                <a:schemeClr val="accent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6096000" y="4686300"/>
            <a:ext cx="26669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609600" y="4686154"/>
            <a:ext cx="5421083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8" name="Shape 78"/>
          <p:cNvSpPr/>
          <p:nvPr/>
        </p:nvSpPr>
        <p:spPr>
          <a:xfrm>
            <a:off x="0" y="925830"/>
            <a:ext cx="9144000" cy="2400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9" name="Shape 79"/>
          <p:cNvSpPr/>
          <p:nvPr/>
        </p:nvSpPr>
        <p:spPr>
          <a:xfrm>
            <a:off x="0" y="960119"/>
            <a:ext cx="533399" cy="1714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0" name="Shape 80"/>
          <p:cNvSpPr/>
          <p:nvPr/>
        </p:nvSpPr>
        <p:spPr>
          <a:xfrm>
            <a:off x="590550" y="960119"/>
            <a:ext cx="8553450" cy="1714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0" y="954166"/>
            <a:ext cx="533399" cy="1833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" sz="1400" b="1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www.smore.com/qpqry" TargetMode="Externa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hape 1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2600" y="3543300"/>
            <a:ext cx="3455896" cy="14721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61" name="Shape 161"/>
          <p:cNvSpPr txBox="1">
            <a:spLocks noGrp="1"/>
          </p:cNvSpPr>
          <p:nvPr>
            <p:ph type="ctrTitle"/>
          </p:nvPr>
        </p:nvSpPr>
        <p:spPr>
          <a:xfrm>
            <a:off x="457200" y="628650"/>
            <a:ext cx="7772400" cy="2857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" sz="2000" b="0" i="0" u="none" strike="noStrike" cap="none" dirty="0">
                <a:solidFill>
                  <a:schemeClr val="lt2"/>
                </a:solidFill>
                <a:sym typeface="Questrial"/>
              </a:rPr>
              <a:t>MIDLAND PARK PUBLIC SCHOOLS</a:t>
            </a:r>
            <a:br>
              <a:rPr lang="en" sz="2000" b="0" i="0" u="none" strike="noStrike" cap="none" dirty="0">
                <a:solidFill>
                  <a:schemeClr val="lt2"/>
                </a:solidFill>
                <a:sym typeface="Questrial"/>
              </a:rPr>
            </a:br>
            <a:r>
              <a:rPr lang="en" sz="2000" b="0" i="0" u="none" strike="noStrike" cap="none" dirty="0">
                <a:solidFill>
                  <a:schemeClr val="lt2"/>
                </a:solidFill>
                <a:sym typeface="Questrial"/>
              </a:rPr>
              <a:t>GRADES 7-12</a:t>
            </a:r>
            <a:br>
              <a:rPr lang="en" sz="2000" b="0" i="0" u="none" strike="noStrike" cap="none" dirty="0">
                <a:solidFill>
                  <a:schemeClr val="lt2"/>
                </a:solidFill>
                <a:sym typeface="Questrial"/>
              </a:rPr>
            </a:br>
            <a:r>
              <a:rPr lang="en" sz="2000" b="0" i="0" u="none" strike="noStrike" cap="none" dirty="0">
                <a:solidFill>
                  <a:schemeClr val="lt2"/>
                </a:solidFill>
                <a:sym typeface="Questrial"/>
              </a:rPr>
              <a:t>1:1 CHROMEBOOK PROGRAM</a:t>
            </a:r>
            <a:br>
              <a:rPr lang="en" sz="2000" b="0" i="0" u="none" strike="noStrike" cap="none" dirty="0">
                <a:solidFill>
                  <a:schemeClr val="lt2"/>
                </a:solidFill>
                <a:sym typeface="Questrial"/>
              </a:rPr>
            </a:br>
            <a:r>
              <a:rPr lang="en" sz="2000" dirty="0"/>
              <a:t>UPDATE</a:t>
            </a:r>
            <a:r>
              <a:rPr lang="en" sz="2000" b="0" i="0" u="none" strike="noStrike" cap="none" dirty="0">
                <a:solidFill>
                  <a:schemeClr val="lt2"/>
                </a:solidFill>
                <a:sym typeface="Questrial"/>
              </a:rPr>
              <a:t/>
            </a:r>
            <a:br>
              <a:rPr lang="en" sz="2000" b="0" i="0" u="none" strike="noStrike" cap="none" dirty="0">
                <a:solidFill>
                  <a:schemeClr val="lt2"/>
                </a:solidFill>
                <a:sym typeface="Questrial"/>
              </a:rPr>
            </a:br>
            <a:r>
              <a:rPr lang="en" sz="2000" b="0" i="0" u="none" strike="noStrike" cap="none" dirty="0">
                <a:solidFill>
                  <a:schemeClr val="lt2"/>
                </a:solidFill>
                <a:sym typeface="Questrial"/>
              </a:rPr>
              <a:t>FOR</a:t>
            </a:r>
            <a:br>
              <a:rPr lang="en" sz="2000" b="0" i="0" u="none" strike="noStrike" cap="none" dirty="0">
                <a:solidFill>
                  <a:schemeClr val="lt2"/>
                </a:solidFill>
                <a:sym typeface="Questrial"/>
              </a:rPr>
            </a:br>
            <a:r>
              <a:rPr lang="en" sz="2000" b="0" i="0" u="none" strike="noStrike" cap="none" dirty="0">
                <a:solidFill>
                  <a:schemeClr val="lt2"/>
                </a:solidFill>
                <a:sym typeface="Questrial"/>
              </a:rPr>
              <a:t>MIDLAND PARK BOARD OF EDUCATION</a:t>
            </a:r>
            <a:br>
              <a:rPr lang="en" sz="2000" b="0" i="0" u="none" strike="noStrike" cap="none" dirty="0">
                <a:solidFill>
                  <a:schemeClr val="lt2"/>
                </a:solidFill>
                <a:sym typeface="Questrial"/>
              </a:rPr>
            </a:br>
            <a:r>
              <a:rPr lang="en" sz="2000" b="0" i="0" u="none" strike="noStrike" cap="none" dirty="0">
                <a:solidFill>
                  <a:schemeClr val="lt2"/>
                </a:solidFill>
                <a:sym typeface="Questrial"/>
              </a:rPr>
              <a:t>FEBRUARY 23, 2016</a:t>
            </a:r>
          </a:p>
        </p:txBody>
      </p:sp>
      <p:sp>
        <p:nvSpPr>
          <p:cNvPr id="162" name="Shape 162"/>
          <p:cNvSpPr txBox="1">
            <a:spLocks noGrp="1"/>
          </p:cNvSpPr>
          <p:nvPr>
            <p:ph type="subTitle" idx="1"/>
          </p:nvPr>
        </p:nvSpPr>
        <p:spPr>
          <a:xfrm>
            <a:off x="2362200" y="4537527"/>
            <a:ext cx="6705599" cy="3773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Noto Sans Symbols"/>
              <a:buNone/>
            </a:pPr>
            <a:endParaRPr sz="2800" b="0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25000"/>
              <a:buFont typeface="Noto Sans Symbols"/>
              <a:buNone/>
            </a:pPr>
            <a:endParaRPr sz="2800" b="0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612647" y="171450"/>
            <a:ext cx="8153399" cy="742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lang="en" sz="3000"/>
              <a:t>Impact on the Science Classrooms</a:t>
            </a:r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12650" y="1200150"/>
            <a:ext cx="8153399" cy="542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5"/>
              <a:t>Interactive Display Boards - Padlet.com</a:t>
            </a: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 t="11394" r="1254" b="5251"/>
          <a:stretch/>
        </p:blipFill>
        <p:spPr>
          <a:xfrm>
            <a:off x="43450" y="1782700"/>
            <a:ext cx="4508650" cy="304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Shape 241"/>
          <p:cNvPicPr preferRelativeResize="0"/>
          <p:nvPr/>
        </p:nvPicPr>
        <p:blipFill rotWithShape="1">
          <a:blip r:embed="rId4">
            <a:alphaModFix/>
          </a:blip>
          <a:srcRect t="12768" r="3213" b="3883"/>
          <a:stretch/>
        </p:blipFill>
        <p:spPr>
          <a:xfrm>
            <a:off x="4552100" y="1819050"/>
            <a:ext cx="4419383" cy="304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612647" y="171450"/>
            <a:ext cx="8153399" cy="742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lang="en" sz="3000"/>
              <a:t>Impact on the Science Classrooms</a:t>
            </a:r>
          </a:p>
        </p:txBody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12650" y="1200150"/>
            <a:ext cx="8153399" cy="542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5"/>
              <a:t>Public Service Announcements - Smore.com</a:t>
            </a:r>
          </a:p>
        </p:txBody>
      </p:sp>
      <p:pic>
        <p:nvPicPr>
          <p:cNvPr id="249" name="Shape 249"/>
          <p:cNvPicPr preferRelativeResize="0"/>
          <p:nvPr/>
        </p:nvPicPr>
        <p:blipFill rotWithShape="1">
          <a:blip r:embed="rId3">
            <a:alphaModFix/>
          </a:blip>
          <a:srcRect t="8845" b="4175"/>
          <a:stretch/>
        </p:blipFill>
        <p:spPr>
          <a:xfrm>
            <a:off x="156225" y="1589475"/>
            <a:ext cx="4056618" cy="282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 rotWithShape="1">
          <a:blip r:embed="rId4">
            <a:alphaModFix/>
          </a:blip>
          <a:srcRect t="14818" b="4867"/>
          <a:stretch/>
        </p:blipFill>
        <p:spPr>
          <a:xfrm>
            <a:off x="4770700" y="1625206"/>
            <a:ext cx="4337575" cy="2786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 rotWithShape="1">
          <a:blip r:embed="rId5">
            <a:alphaModFix/>
          </a:blip>
          <a:srcRect t="13872" b="5566"/>
          <a:stretch/>
        </p:blipFill>
        <p:spPr>
          <a:xfrm>
            <a:off x="2001020" y="2162700"/>
            <a:ext cx="4625379" cy="298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612647" y="171450"/>
            <a:ext cx="8153399" cy="742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lang="en" sz="3000"/>
              <a:t>Impact on the Science Classrooms</a:t>
            </a:r>
          </a:p>
        </p:txBody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205400" y="1161000"/>
            <a:ext cx="8153399" cy="542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5"/>
              <a:t>Genius Hour - Chromebook</a:t>
            </a:r>
          </a:p>
        </p:txBody>
      </p:sp>
      <p:pic>
        <p:nvPicPr>
          <p:cNvPr id="259" name="Shape 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035" y="1742850"/>
            <a:ext cx="3028364" cy="304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Shape 2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2725" y="1950450"/>
            <a:ext cx="3783274" cy="283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612647" y="171450"/>
            <a:ext cx="8153399" cy="742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lang="en" sz="3000"/>
              <a:t>Impact on the Science Classrooms</a:t>
            </a:r>
          </a:p>
        </p:txBody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0" y="1200150"/>
            <a:ext cx="8153399" cy="542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5"/>
              <a:t>Genius Hour Projects - Makethingsnow.com/beta</a:t>
            </a:r>
          </a:p>
        </p:txBody>
      </p:sp>
      <p:pic>
        <p:nvPicPr>
          <p:cNvPr id="268" name="Shape 268"/>
          <p:cNvPicPr preferRelativeResize="0"/>
          <p:nvPr/>
        </p:nvPicPr>
        <p:blipFill rotWithShape="1">
          <a:blip r:embed="rId3">
            <a:alphaModFix/>
          </a:blip>
          <a:srcRect l="19668" t="10758" r="34440" b="10766"/>
          <a:stretch/>
        </p:blipFill>
        <p:spPr>
          <a:xfrm>
            <a:off x="7206250" y="-12"/>
            <a:ext cx="1937749" cy="282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Shape 269"/>
          <p:cNvPicPr preferRelativeResize="0"/>
          <p:nvPr/>
        </p:nvPicPr>
        <p:blipFill rotWithShape="1">
          <a:blip r:embed="rId4">
            <a:alphaModFix/>
          </a:blip>
          <a:srcRect t="15787" r="18200" b="14076"/>
          <a:stretch/>
        </p:blipFill>
        <p:spPr>
          <a:xfrm>
            <a:off x="0" y="1660925"/>
            <a:ext cx="4022350" cy="275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Shape 270"/>
          <p:cNvPicPr preferRelativeResize="0"/>
          <p:nvPr/>
        </p:nvPicPr>
        <p:blipFill rotWithShape="1">
          <a:blip r:embed="rId5">
            <a:alphaModFix/>
          </a:blip>
          <a:srcRect l="9499" t="8558" r="13393" b="14334"/>
          <a:stretch/>
        </p:blipFill>
        <p:spPr>
          <a:xfrm>
            <a:off x="4112602" y="2028750"/>
            <a:ext cx="2879350" cy="21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Shape 271"/>
          <p:cNvPicPr preferRelativeResize="0"/>
          <p:nvPr/>
        </p:nvPicPr>
        <p:blipFill rotWithShape="1">
          <a:blip r:embed="rId6">
            <a:alphaModFix/>
          </a:blip>
          <a:srcRect l="31797" t="17348" r="36813" b="15460"/>
          <a:stretch/>
        </p:blipFill>
        <p:spPr>
          <a:xfrm>
            <a:off x="7243325" y="2607475"/>
            <a:ext cx="1864950" cy="253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612647" y="0"/>
            <a:ext cx="8153399" cy="742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lang="en" sz="3000"/>
              <a:t>Impact on the Social Studies Classrooms</a:t>
            </a:r>
          </a:p>
        </p:txBody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0" y="520825"/>
            <a:ext cx="8153399" cy="4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5"/>
              <a:t>Flipping the Classroom</a:t>
            </a:r>
          </a:p>
        </p:txBody>
      </p:sp>
      <p:pic>
        <p:nvPicPr>
          <p:cNvPr id="279" name="Shape 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35450"/>
            <a:ext cx="4502998" cy="400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Shape 2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3000" y="1135450"/>
            <a:ext cx="4640999" cy="400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title"/>
          </p:nvPr>
        </p:nvSpPr>
        <p:spPr>
          <a:xfrm>
            <a:off x="612647" y="0"/>
            <a:ext cx="8153399" cy="742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lang="en" sz="3000"/>
              <a:t>Impact on the Social Studies Classrooms</a:t>
            </a:r>
          </a:p>
        </p:txBody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0" y="1131275"/>
            <a:ext cx="9144000" cy="4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5"/>
              <a:t>Engaging </a:t>
            </a:r>
            <a:r>
              <a:rPr lang="en" sz="2405" u="sng"/>
              <a:t>Interactive</a:t>
            </a:r>
            <a:r>
              <a:rPr lang="en" sz="2405"/>
              <a:t> (Ice Breaker) “Do Now” Google Classroom</a:t>
            </a:r>
          </a:p>
        </p:txBody>
      </p:sp>
      <p:pic>
        <p:nvPicPr>
          <p:cNvPr id="288" name="Shape 2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81525"/>
            <a:ext cx="4410149" cy="356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0150" y="1581525"/>
            <a:ext cx="4733849" cy="3561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title"/>
          </p:nvPr>
        </p:nvSpPr>
        <p:spPr>
          <a:xfrm>
            <a:off x="612647" y="0"/>
            <a:ext cx="8153399" cy="742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lang="en" sz="3000"/>
              <a:t>Impact on the Social Studies Classrooms</a:t>
            </a:r>
          </a:p>
        </p:txBody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0" y="1076625"/>
            <a:ext cx="9144000" cy="4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5"/>
              <a:t>Using Google Classroom Applications - EDpuzzle</a:t>
            </a:r>
          </a:p>
        </p:txBody>
      </p:sp>
      <p:pic>
        <p:nvPicPr>
          <p:cNvPr id="297" name="Shape 2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86425"/>
            <a:ext cx="9143999" cy="365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0" y="1001825"/>
            <a:ext cx="8153399" cy="373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5" b="1"/>
              <a:t>Interactive Review Games </a:t>
            </a:r>
          </a:p>
        </p:txBody>
      </p:sp>
      <p:pic>
        <p:nvPicPr>
          <p:cNvPr id="304" name="Shape 3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95585"/>
            <a:ext cx="4592799" cy="36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Shape 3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2800" y="1375325"/>
            <a:ext cx="4551201" cy="3768174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Shape 306"/>
          <p:cNvSpPr txBox="1">
            <a:spLocks noGrp="1"/>
          </p:cNvSpPr>
          <p:nvPr>
            <p:ph type="title"/>
          </p:nvPr>
        </p:nvSpPr>
        <p:spPr>
          <a:xfrm>
            <a:off x="612647" y="0"/>
            <a:ext cx="8153399" cy="742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lang="en" sz="3000"/>
              <a:t>Impact on the Social Studies Classrooms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title"/>
          </p:nvPr>
        </p:nvSpPr>
        <p:spPr>
          <a:xfrm>
            <a:off x="612647" y="0"/>
            <a:ext cx="8153399" cy="742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lang="en" sz="3000"/>
              <a:t>Impact on the Social Studies Classrooms</a:t>
            </a:r>
          </a:p>
        </p:txBody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0" y="590725"/>
            <a:ext cx="8153399" cy="373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5" b="1"/>
              <a:t>Digital Posters </a:t>
            </a:r>
            <a:r>
              <a:rPr lang="en" sz="1100" b="1" u="sng">
                <a:solidFill>
                  <a:schemeClr val="hlink"/>
                </a:solidFill>
                <a:hlinkClick r:id="rId3"/>
              </a:rPr>
              <a:t>https://www.smore.com/qpqry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/>
          </a:p>
        </p:txBody>
      </p:sp>
      <p:pic>
        <p:nvPicPr>
          <p:cNvPr id="314" name="Shape 3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100425"/>
            <a:ext cx="1508224" cy="207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Shape 3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08228" y="1100424"/>
            <a:ext cx="2030598" cy="2073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Shape 3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38826" y="1100424"/>
            <a:ext cx="1938448" cy="207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Shape 3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77275" y="1100425"/>
            <a:ext cx="1868650" cy="207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Shape 3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45925" y="1100425"/>
            <a:ext cx="1744149" cy="207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Shape 3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3174375"/>
            <a:ext cx="2356800" cy="196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Shape 3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56800" y="3174375"/>
            <a:ext cx="2422824" cy="196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Shape 3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79625" y="3174375"/>
            <a:ext cx="2130275" cy="191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959800" y="3178150"/>
            <a:ext cx="2130275" cy="190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title"/>
          </p:nvPr>
        </p:nvSpPr>
        <p:spPr>
          <a:xfrm>
            <a:off x="-125" y="121200"/>
            <a:ext cx="9144000" cy="742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lang="en" sz="3000"/>
              <a:t>Impact on the Social Studies Classrooms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lang="en" sz="3000"/>
              <a:t>Online Assesment</a:t>
            </a:r>
          </a:p>
        </p:txBody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0" y="1112950"/>
            <a:ext cx="3761999" cy="373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5" b="1"/>
              <a:t>Online Tests / Quizzes 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/>
          </a:p>
        </p:txBody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3958075" y="1011600"/>
            <a:ext cx="5185800" cy="373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5" b="1"/>
              <a:t>Analytics / Flubaroo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/>
          </a:p>
        </p:txBody>
      </p:sp>
      <p:pic>
        <p:nvPicPr>
          <p:cNvPr id="331" name="Shape 3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86450"/>
            <a:ext cx="3762050" cy="36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Shape 3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2050" y="1395875"/>
            <a:ext cx="2530997" cy="164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Shape 3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2760" y="1395875"/>
            <a:ext cx="2811114" cy="1644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Shape 3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98175" y="3039974"/>
            <a:ext cx="5445700" cy="214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609600" y="171450"/>
            <a:ext cx="8153399" cy="742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lang="en"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Thank You!</a:t>
            </a:r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09600" y="1192175"/>
            <a:ext cx="3886200" cy="3429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20040" marR="0" lvl="0" indent="-32004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lang="en" sz="2900" b="1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Board of Education</a:t>
            </a:r>
          </a:p>
          <a:p>
            <a:pPr marL="320040" marR="0" lvl="0" indent="-32004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lang="en" sz="2900" b="1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Administration</a:t>
            </a:r>
          </a:p>
          <a:p>
            <a:pPr marL="320040" marR="0" lvl="0" indent="-32004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lang="en" sz="2900" b="1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Faculty &amp; Staff</a:t>
            </a:r>
          </a:p>
          <a:p>
            <a:pPr marL="320040" marR="0" lvl="0" indent="-32004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lang="en" sz="2900" b="1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Parents &amp; Students</a:t>
            </a:r>
          </a:p>
          <a:p>
            <a:pPr marL="320040" marR="0" lvl="0" indent="-32004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lang="en" sz="2900" b="1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Committee Members</a:t>
            </a:r>
          </a:p>
          <a:p>
            <a:pPr marL="640080" marR="0" lvl="1" indent="-284480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700"/>
              </a:spcBef>
              <a:buClr>
                <a:schemeClr val="accent2"/>
              </a:buClr>
              <a:buSzPct val="25000"/>
              <a:buFont typeface="Noto Sans Symbols"/>
              <a:buNone/>
            </a:pPr>
            <a:endParaRPr sz="2900" b="0" i="0" u="none" strike="noStrike" cap="non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>
            <a:spLocks noGrp="1"/>
          </p:cNvSpPr>
          <p:nvPr>
            <p:ph type="title"/>
          </p:nvPr>
        </p:nvSpPr>
        <p:spPr>
          <a:xfrm>
            <a:off x="207125" y="171450"/>
            <a:ext cx="8558999" cy="4958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1:1 in  World Langauge Classroom:  apps and websites</a:t>
            </a:r>
          </a:p>
        </p:txBody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612647" y="1200150"/>
            <a:ext cx="8153399" cy="3371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2400"/>
              <a:t>1:1 allows to differentiate instruction putting students in control of their learning, increasing accountability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341" name="Shape 3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800" y="2324350"/>
            <a:ext cx="3739674" cy="261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Shape 3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2220" y="2324350"/>
            <a:ext cx="4645206" cy="2611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 txBox="1">
            <a:spLocks noGrp="1"/>
          </p:cNvSpPr>
          <p:nvPr>
            <p:ph type="title"/>
          </p:nvPr>
        </p:nvSpPr>
        <p:spPr>
          <a:xfrm>
            <a:off x="172600" y="171450"/>
            <a:ext cx="8593500" cy="742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1:1 in World Language Classroom: partner school exchanges </a:t>
            </a:r>
          </a:p>
        </p:txBody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612647" y="1200150"/>
            <a:ext cx="8153399" cy="3371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1:1 allows for more meaningful, authentic experiences: i.e. video exchanges with a school in France</a:t>
            </a:r>
          </a:p>
        </p:txBody>
      </p:sp>
      <p:pic>
        <p:nvPicPr>
          <p:cNvPr id="349" name="Shape 3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650" y="2192725"/>
            <a:ext cx="5105148" cy="287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Shape 3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7950" y="2682299"/>
            <a:ext cx="4234323" cy="238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>
            <a:spLocks noGrp="1"/>
          </p:cNvSpPr>
          <p:nvPr>
            <p:ph type="title"/>
          </p:nvPr>
        </p:nvSpPr>
        <p:spPr>
          <a:xfrm>
            <a:off x="612647" y="171450"/>
            <a:ext cx="8153399" cy="742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/>
              <a:t>1:1 in World Language Classroom: wikispaces</a:t>
            </a:r>
          </a:p>
        </p:txBody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12647" y="1200150"/>
            <a:ext cx="8153399" cy="3371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110490" lvl="0" indent="0">
              <a:spcBef>
                <a:spcPts val="0"/>
              </a:spcBef>
              <a:buNone/>
            </a:pPr>
            <a:r>
              <a:rPr lang="en" sz="1800"/>
              <a:t>Students keep ongoing discussions with their French penpals comparing various cultural aspects</a:t>
            </a:r>
          </a:p>
        </p:txBody>
      </p:sp>
      <p:pic>
        <p:nvPicPr>
          <p:cNvPr id="357" name="Shape 3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8475" y="2020950"/>
            <a:ext cx="5553900" cy="3122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title"/>
          </p:nvPr>
        </p:nvSpPr>
        <p:spPr>
          <a:xfrm>
            <a:off x="612647" y="171450"/>
            <a:ext cx="8153399" cy="742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lang="en" sz="2400"/>
              <a:t>Impact on the Visual &amp; Performing Arts Classrooms</a:t>
            </a:r>
          </a:p>
        </p:txBody>
      </p:sp>
      <p:sp>
        <p:nvSpPr>
          <p:cNvPr id="364" name="Shape 364"/>
          <p:cNvSpPr txBox="1">
            <a:spLocks noGrp="1"/>
          </p:cNvSpPr>
          <p:nvPr>
            <p:ph type="body" idx="1"/>
          </p:nvPr>
        </p:nvSpPr>
        <p:spPr>
          <a:xfrm>
            <a:off x="612647" y="1200150"/>
            <a:ext cx="8153399" cy="337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5"/>
              <a:t>Google Cultural Institute - Google Art Project</a:t>
            </a:r>
          </a:p>
        </p:txBody>
      </p:sp>
      <p:pic>
        <p:nvPicPr>
          <p:cNvPr id="365" name="Shape 3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77800"/>
            <a:ext cx="6936549" cy="346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Shape 3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9549" y="2883524"/>
            <a:ext cx="4924450" cy="225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Shape 3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H="1">
            <a:off x="6563225" y="1834024"/>
            <a:ext cx="2580774" cy="104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title"/>
          </p:nvPr>
        </p:nvSpPr>
        <p:spPr>
          <a:xfrm>
            <a:off x="612647" y="171450"/>
            <a:ext cx="8153399" cy="742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Impact on the Media Center</a:t>
            </a:r>
          </a:p>
        </p:txBody>
      </p:sp>
      <p:sp>
        <p:nvSpPr>
          <p:cNvPr id="373" name="Shape 373"/>
          <p:cNvSpPr txBox="1">
            <a:spLocks noGrp="1"/>
          </p:cNvSpPr>
          <p:nvPr>
            <p:ph type="body" idx="1"/>
          </p:nvPr>
        </p:nvSpPr>
        <p:spPr>
          <a:xfrm>
            <a:off x="612650" y="873875"/>
            <a:ext cx="8153399" cy="915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/>
              <a:t>Access database, E-book, and newspaper passwords with the MC Google Classroom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74" name="Shape 3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825" y="1789750"/>
            <a:ext cx="2905625" cy="331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Shape 3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1450" y="2144250"/>
            <a:ext cx="3342524" cy="290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Shape 3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8450" y="1789750"/>
            <a:ext cx="2678899" cy="331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 txBox="1">
            <a:spLocks noGrp="1"/>
          </p:cNvSpPr>
          <p:nvPr>
            <p:ph type="title"/>
          </p:nvPr>
        </p:nvSpPr>
        <p:spPr>
          <a:xfrm>
            <a:off x="612647" y="171450"/>
            <a:ext cx="8153399" cy="742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Impact on the Media Center</a:t>
            </a:r>
          </a:p>
        </p:txBody>
      </p:sp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721922" y="1225375"/>
            <a:ext cx="8153399" cy="3371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Assist students with “Follow Me Print”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and other device functions</a:t>
            </a:r>
          </a:p>
          <a:p>
            <a:pPr lvl="0" algn="ctr">
              <a:spcBef>
                <a:spcPts val="0"/>
              </a:spcBef>
              <a:buNone/>
            </a:pPr>
            <a:endParaRPr/>
          </a:p>
        </p:txBody>
      </p:sp>
      <p:pic>
        <p:nvPicPr>
          <p:cNvPr id="383" name="Shape 3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900" y="2092200"/>
            <a:ext cx="2150449" cy="260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Shape 3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6175" y="2327525"/>
            <a:ext cx="2150449" cy="260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Shape 3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6374" y="2432587"/>
            <a:ext cx="2958774" cy="2580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 txBox="1">
            <a:spLocks noGrp="1"/>
          </p:cNvSpPr>
          <p:nvPr>
            <p:ph type="title"/>
          </p:nvPr>
        </p:nvSpPr>
        <p:spPr>
          <a:xfrm>
            <a:off x="612647" y="171450"/>
            <a:ext cx="8153399" cy="742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Impact on the Media Center</a:t>
            </a:r>
          </a:p>
        </p:txBody>
      </p:sp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612647" y="1200150"/>
            <a:ext cx="8153399" cy="3371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Finding a computer at lunch used to be difficult. Now, students are finding table space limited.</a:t>
            </a:r>
          </a:p>
        </p:txBody>
      </p:sp>
      <p:pic>
        <p:nvPicPr>
          <p:cNvPr id="392" name="Shape 3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800" y="2369500"/>
            <a:ext cx="2179798" cy="258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Shape 3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8800" y="2369500"/>
            <a:ext cx="2656600" cy="2538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Shape 394"/>
          <p:cNvPicPr preferRelativeResize="0"/>
          <p:nvPr/>
        </p:nvPicPr>
        <p:blipFill rotWithShape="1">
          <a:blip r:embed="rId5">
            <a:alphaModFix/>
          </a:blip>
          <a:srcRect l="10754" t="14895" b="3664"/>
          <a:stretch/>
        </p:blipFill>
        <p:spPr>
          <a:xfrm>
            <a:off x="3520112" y="2445100"/>
            <a:ext cx="1673176" cy="206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 txBox="1">
            <a:spLocks noGrp="1"/>
          </p:cNvSpPr>
          <p:nvPr>
            <p:ph type="title"/>
          </p:nvPr>
        </p:nvSpPr>
        <p:spPr>
          <a:xfrm>
            <a:off x="612647" y="171450"/>
            <a:ext cx="8153399" cy="742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lang="en" sz="3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Students</a:t>
            </a:r>
            <a:r>
              <a:rPr lang="en" sz="3600"/>
              <a:t>’</a:t>
            </a:r>
            <a:r>
              <a:rPr lang="en" sz="3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" sz="3600"/>
              <a:t>Experiences</a:t>
            </a:r>
          </a:p>
        </p:txBody>
      </p:sp>
      <p:sp>
        <p:nvSpPr>
          <p:cNvPr id="401" name="Shape 401"/>
          <p:cNvSpPr txBox="1">
            <a:spLocks noGrp="1"/>
          </p:cNvSpPr>
          <p:nvPr>
            <p:ph type="body" idx="1"/>
          </p:nvPr>
        </p:nvSpPr>
        <p:spPr>
          <a:xfrm>
            <a:off x="612647" y="1461225"/>
            <a:ext cx="8153399" cy="337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Noto Sans Symbols"/>
              <a:buChar char="◻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The Chromebooks are so easy to use! My Chromebook has everything saved on it so that I just log in and I can open gmail by a click of a button.</a:t>
            </a:r>
          </a:p>
          <a:p>
            <a:pPr lvl="0" rtl="0">
              <a:lnSpc>
                <a:spcPct val="115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Noto Sans Symbols"/>
              <a:buChar char="◻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They provide resources that I need to get my work done.</a:t>
            </a:r>
          </a:p>
          <a:p>
            <a:pPr lvl="0" rtl="0">
              <a:lnSpc>
                <a:spcPct val="115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Noto Sans Symbols"/>
              <a:buChar char="◻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They allow me to do homework in school that I would otherwise have to do at home.</a:t>
            </a:r>
          </a:p>
          <a:p>
            <a:pPr lvl="0" rtl="0">
              <a:lnSpc>
                <a:spcPct val="115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Noto Sans Symbols"/>
              <a:buChar char="◻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Used in every class.</a:t>
            </a:r>
          </a:p>
          <a:p>
            <a:pPr lvl="0" rtl="0">
              <a:lnSpc>
                <a:spcPct val="115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Noto Sans Symbols"/>
              <a:buChar char="◻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It's better than all the notes and papers in my backpack. It would just be disorganized.</a:t>
            </a:r>
          </a:p>
          <a:p>
            <a:pPr lvl="0" rtl="0">
              <a:lnSpc>
                <a:spcPct val="115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◻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Not as heavy as conventional laptops.</a:t>
            </a:r>
          </a:p>
          <a:p>
            <a:pPr lvl="0" rtl="0">
              <a:lnSpc>
                <a:spcPct val="115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◻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I can do work on the go.</a:t>
            </a: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>
            <a:spLocks noGrp="1"/>
          </p:cNvSpPr>
          <p:nvPr>
            <p:ph type="title"/>
          </p:nvPr>
        </p:nvSpPr>
        <p:spPr>
          <a:xfrm>
            <a:off x="612647" y="171450"/>
            <a:ext cx="8153399" cy="742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lang="en"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2016 and Beyond ….</a:t>
            </a:r>
          </a:p>
        </p:txBody>
      </p:sp>
      <p:pic>
        <p:nvPicPr>
          <p:cNvPr id="2" name="The Future of Teaching &amp; Learning (Edited version of the Shift in New Brunswick public education)-S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4858" y="1123699"/>
            <a:ext cx="6068163" cy="401980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612647" y="171450"/>
            <a:ext cx="8153399" cy="742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lang="en"/>
              <a:t>Chromebook</a:t>
            </a:r>
            <a:r>
              <a:rPr lang="en"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 Rollout</a:t>
            </a:r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12647" y="1200150"/>
            <a:ext cx="8153399" cy="3371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20040" marR="0" lvl="0" indent="-361950" algn="l" rtl="0">
              <a:spcBef>
                <a:spcPts val="700"/>
              </a:spcBef>
              <a:buClr>
                <a:schemeClr val="accent2"/>
              </a:buClr>
              <a:buSzPct val="100000"/>
              <a:buFont typeface="Noto Sans Symbols"/>
              <a:buChar char="◻"/>
            </a:pPr>
            <a:r>
              <a:rPr lang="en" sz="2400"/>
              <a:t>June 22, 2015 - 7-12th grade teachers receive Chromebooks and initial PD</a:t>
            </a:r>
          </a:p>
          <a:p>
            <a:pPr marL="320040" marR="0" lvl="0" indent="-361950" algn="l" rtl="0">
              <a:spcBef>
                <a:spcPts val="700"/>
              </a:spcBef>
              <a:buClr>
                <a:schemeClr val="accent2"/>
              </a:buClr>
              <a:buSzPct val="100000"/>
              <a:buFont typeface="Noto Sans Symbols"/>
              <a:buChar char="◻"/>
            </a:pPr>
            <a:r>
              <a:rPr lang="en" sz="2400"/>
              <a:t>September 2, 2015 - All district teachers receive PD on Chromebooks and GAfE</a:t>
            </a:r>
          </a:p>
          <a:p>
            <a:pPr marL="320040" marR="0" lvl="0" indent="-361950" algn="l" rtl="0">
              <a:spcBef>
                <a:spcPts val="700"/>
              </a:spcBef>
              <a:buClr>
                <a:schemeClr val="accent2"/>
              </a:buClr>
              <a:buSzPct val="100000"/>
              <a:buFont typeface="Noto Sans Symbols"/>
              <a:buChar char="◻"/>
            </a:pPr>
            <a:r>
              <a:rPr lang="en" sz="2400"/>
              <a:t>September 15 &amp; 16, 2015 - 7-12th grade students receive overview of 1:1 Chromebook program policies and procedures and are assigned a device</a:t>
            </a:r>
          </a:p>
          <a:p>
            <a:pPr marL="320040" marR="0" lvl="0" indent="-361950" algn="l" rtl="0">
              <a:spcBef>
                <a:spcPts val="700"/>
              </a:spcBef>
              <a:buClr>
                <a:schemeClr val="accent2"/>
              </a:buClr>
              <a:buSzPct val="100000"/>
              <a:buFont typeface="Noto Sans Symbols"/>
              <a:buChar char="◻"/>
            </a:pPr>
            <a:r>
              <a:rPr lang="en" sz="2400"/>
              <a:t>January 18, 2016 - Teachers receive follow-up PD on advanced features of Chromebooks and GAfE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612647" y="171450"/>
            <a:ext cx="8153399" cy="742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lang="en"/>
              <a:t>Impact on the ELA Classrooms</a:t>
            </a:r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19500" y="1152375"/>
            <a:ext cx="9105000" cy="3991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42900" algn="l" rtl="0">
              <a:spcBef>
                <a:spcPts val="700"/>
              </a:spcBef>
              <a:buSzPct val="100000"/>
            </a:pPr>
            <a:r>
              <a:rPr lang="en" sz="1800" dirty="0"/>
              <a:t>Student / teacher dialogue has been reinvented using Google Docs and Gmail in the ELA classroom</a:t>
            </a:r>
          </a:p>
          <a:p>
            <a:pPr marL="914400" marR="0" lvl="1" indent="-342900" algn="l" rtl="0">
              <a:spcBef>
                <a:spcPts val="700"/>
              </a:spcBef>
              <a:buSzPct val="100000"/>
            </a:pPr>
            <a:r>
              <a:rPr lang="en" sz="1800" dirty="0"/>
              <a:t>Writing tasks (with teacher sidebar dialogue) are enhanced.</a:t>
            </a:r>
          </a:p>
          <a:p>
            <a:pPr marL="914400" marR="0" lvl="1" indent="-342900" algn="l" rtl="0">
              <a:spcBef>
                <a:spcPts val="700"/>
              </a:spcBef>
              <a:buSzPct val="100000"/>
            </a:pPr>
            <a:r>
              <a:rPr lang="en" sz="1800" dirty="0"/>
              <a:t>Students and teachers communicate via email and GC daily, fostering independence and real-world skills</a:t>
            </a:r>
          </a:p>
          <a:p>
            <a:pPr marL="914400" marR="0" lvl="1" indent="-317500" algn="l" rtl="0">
              <a:spcBef>
                <a:spcPts val="700"/>
              </a:spcBef>
              <a:buSzPct val="100000"/>
            </a:pPr>
            <a:endParaRPr sz="1400" dirty="0"/>
          </a:p>
        </p:txBody>
      </p:sp>
      <p:pic>
        <p:nvPicPr>
          <p:cNvPr id="184" name="Shape 184"/>
          <p:cNvPicPr preferRelativeResize="0"/>
          <p:nvPr/>
        </p:nvPicPr>
        <p:blipFill rotWithShape="1">
          <a:blip r:embed="rId3">
            <a:alphaModFix/>
          </a:blip>
          <a:srcRect l="4643" t="3644" r="1933" b="3857"/>
          <a:stretch/>
        </p:blipFill>
        <p:spPr>
          <a:xfrm>
            <a:off x="4480725" y="2667350"/>
            <a:ext cx="4663274" cy="247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 rotWithShape="1">
          <a:blip r:embed="rId4">
            <a:alphaModFix/>
          </a:blip>
          <a:srcRect l="6265" r="6830" b="7501"/>
          <a:stretch/>
        </p:blipFill>
        <p:spPr>
          <a:xfrm>
            <a:off x="0" y="2667350"/>
            <a:ext cx="4480725" cy="247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612647" y="171450"/>
            <a:ext cx="8153399" cy="742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lang="en"/>
              <a:t>Impact on the ELA Classrooms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0" y="1129375"/>
            <a:ext cx="9144000" cy="2237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-110490" algn="l" rtl="0">
              <a:spcBef>
                <a:spcPts val="700"/>
              </a:spcBef>
              <a:buClr>
                <a:schemeClr val="accent2"/>
              </a:buClr>
              <a:buSzPct val="72500"/>
              <a:buFont typeface="Noto Sans Symbols"/>
              <a:buNone/>
            </a:pPr>
            <a:r>
              <a:rPr lang="en" sz="2400"/>
              <a:t>SAT prep work- Khan Academy</a:t>
            </a:r>
          </a:p>
          <a:p>
            <a:pPr marL="0" lvl="0" indent="-110490" rtl="0">
              <a:spcBef>
                <a:spcPts val="0"/>
              </a:spcBef>
              <a:buClr>
                <a:schemeClr val="accent2"/>
              </a:buClr>
              <a:buSzPct val="72500"/>
              <a:buFont typeface="Noto Sans Symbols"/>
              <a:buNone/>
            </a:pPr>
            <a:r>
              <a:rPr lang="en" sz="2400"/>
              <a:t>Vocabulary games...quizizz, kahoot</a:t>
            </a:r>
          </a:p>
          <a:p>
            <a:pPr marL="0" lvl="0" indent="-110490" rtl="0">
              <a:spcBef>
                <a:spcPts val="0"/>
              </a:spcBef>
              <a:buClr>
                <a:schemeClr val="accent2"/>
              </a:buClr>
              <a:buSzPct val="72500"/>
              <a:buFont typeface="Noto Sans Symbols"/>
              <a:buNone/>
            </a:pPr>
            <a:r>
              <a:rPr lang="en" sz="2400"/>
              <a:t>Literature- Newsela (nonfiction)</a:t>
            </a:r>
          </a:p>
          <a:p>
            <a:pPr marL="0" lvl="0" indent="-110490" rtl="0">
              <a:spcBef>
                <a:spcPts val="0"/>
              </a:spcBef>
              <a:buClr>
                <a:schemeClr val="accent2"/>
              </a:buClr>
              <a:buSzPct val="72500"/>
              <a:buFont typeface="Noto Sans Symbols"/>
              <a:buNone/>
            </a:pPr>
            <a:r>
              <a:rPr lang="en" sz="2400"/>
              <a:t>Student collaboration using Google Slides for presentations</a:t>
            </a:r>
          </a:p>
          <a:p>
            <a:pPr marL="320040" marR="0" lvl="0" indent="-320040" algn="l" rtl="0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None/>
            </a:pPr>
            <a:endParaRPr/>
          </a:p>
        </p:txBody>
      </p:sp>
      <p:pic>
        <p:nvPicPr>
          <p:cNvPr id="193" name="Shape 193"/>
          <p:cNvPicPr preferRelativeResize="0"/>
          <p:nvPr/>
        </p:nvPicPr>
        <p:blipFill rotWithShape="1">
          <a:blip r:embed="rId3">
            <a:alphaModFix/>
          </a:blip>
          <a:srcRect l="5015" t="3586"/>
          <a:stretch/>
        </p:blipFill>
        <p:spPr>
          <a:xfrm>
            <a:off x="3132375" y="3366400"/>
            <a:ext cx="3113960" cy="17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 rotWithShape="1">
          <a:blip r:embed="rId4">
            <a:alphaModFix/>
          </a:blip>
          <a:srcRect l="7355" r="7711" b="9730"/>
          <a:stretch/>
        </p:blipFill>
        <p:spPr>
          <a:xfrm>
            <a:off x="6169825" y="3366400"/>
            <a:ext cx="2974174" cy="17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 rotWithShape="1">
          <a:blip r:embed="rId5">
            <a:alphaModFix/>
          </a:blip>
          <a:srcRect l="1631" t="3151" r="2957" b="7074"/>
          <a:stretch/>
        </p:blipFill>
        <p:spPr>
          <a:xfrm>
            <a:off x="0" y="3366400"/>
            <a:ext cx="3359243" cy="177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612647" y="171450"/>
            <a:ext cx="8153399" cy="742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lang="en"/>
              <a:t>Impact on the Math Classrooms</a:t>
            </a:r>
          </a:p>
        </p:txBody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126550" y="1108100"/>
            <a:ext cx="8153399" cy="61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5"/>
              <a:t>Visual Labs - students can “see” the concepts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5"/>
              <a:t/>
            </a:r>
            <a:br>
              <a:rPr lang="en" sz="2405"/>
            </a:br>
            <a:r>
              <a:rPr lang="en" sz="2405"/>
              <a:t/>
            </a:r>
            <a:br>
              <a:rPr lang="en" sz="2405"/>
            </a:br>
            <a:r>
              <a:rPr lang="en" sz="2405"/>
              <a:t/>
            </a:r>
            <a:br>
              <a:rPr lang="en" sz="2405"/>
            </a:br>
            <a:endParaRPr lang="en" sz="2405"/>
          </a:p>
        </p:txBody>
      </p:sp>
      <p:pic>
        <p:nvPicPr>
          <p:cNvPr id="203" name="Shape 203"/>
          <p:cNvPicPr preferRelativeResize="0"/>
          <p:nvPr/>
        </p:nvPicPr>
        <p:blipFill rotWithShape="1">
          <a:blip r:embed="rId3">
            <a:alphaModFix/>
          </a:blip>
          <a:srcRect t="10230" r="17857" b="7660"/>
          <a:stretch/>
        </p:blipFill>
        <p:spPr>
          <a:xfrm>
            <a:off x="0" y="1527001"/>
            <a:ext cx="4947875" cy="2781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 rotWithShape="1">
          <a:blip r:embed="rId4">
            <a:alphaModFix/>
          </a:blip>
          <a:srcRect l="32559" t="18577" r="13327" b="21105"/>
          <a:stretch/>
        </p:blipFill>
        <p:spPr>
          <a:xfrm>
            <a:off x="4400900" y="1919800"/>
            <a:ext cx="4743100" cy="297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612647" y="171450"/>
            <a:ext cx="8153399" cy="742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lang="en"/>
              <a:t>Impact on the Math Classrooms</a:t>
            </a:r>
          </a:p>
        </p:txBody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209925" y="793700"/>
            <a:ext cx="5025599" cy="4200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5"/>
          </a:p>
          <a:p>
            <a:pPr marL="457200" marR="0" lvl="0" indent="-38131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208"/>
            </a:pPr>
            <a:r>
              <a:rPr lang="en" sz="2405"/>
              <a:t>Math YouTube videos - </a:t>
            </a:r>
            <a:br>
              <a:rPr lang="en" sz="2405"/>
            </a:br>
            <a:r>
              <a:rPr lang="en" sz="2405"/>
              <a:t>Helps reinforce concepts taught</a:t>
            </a:r>
            <a:br>
              <a:rPr lang="en" sz="2405"/>
            </a:br>
            <a:r>
              <a:rPr lang="en" sz="2405"/>
              <a:t/>
            </a:r>
            <a:br>
              <a:rPr lang="en" sz="2405"/>
            </a:br>
            <a:r>
              <a:rPr lang="en" sz="2405"/>
              <a:t/>
            </a:r>
            <a:br>
              <a:rPr lang="en" sz="2405"/>
            </a:br>
            <a:r>
              <a:rPr lang="en" sz="2405"/>
              <a:t/>
            </a:r>
            <a:br>
              <a:rPr lang="en" sz="2405"/>
            </a:br>
            <a:endParaRPr lang="en" sz="2405"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5"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5"/>
          </a:p>
          <a:p>
            <a:pPr marL="457200" marR="0" lvl="0" indent="-38131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208"/>
            </a:pPr>
            <a:r>
              <a:rPr lang="en" sz="2405"/>
              <a:t>Do Now through Classroom -</a:t>
            </a:r>
            <a:br>
              <a:rPr lang="en" sz="2405"/>
            </a:br>
            <a:r>
              <a:rPr lang="en" sz="2405"/>
              <a:t/>
            </a:r>
            <a:br>
              <a:rPr lang="en" sz="2405"/>
            </a:br>
            <a:endParaRPr lang="en" sz="2405"/>
          </a:p>
        </p:txBody>
      </p:sp>
      <p:pic>
        <p:nvPicPr>
          <p:cNvPr id="212" name="Shape 212"/>
          <p:cNvPicPr preferRelativeResize="0"/>
          <p:nvPr/>
        </p:nvPicPr>
        <p:blipFill rotWithShape="1">
          <a:blip r:embed="rId3">
            <a:alphaModFix/>
          </a:blip>
          <a:srcRect l="2361" t="18341" r="33461" b="9674"/>
          <a:stretch/>
        </p:blipFill>
        <p:spPr>
          <a:xfrm>
            <a:off x="209925" y="2075400"/>
            <a:ext cx="4625700" cy="291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Shape 213"/>
          <p:cNvSpPr txBox="1"/>
          <p:nvPr/>
        </p:nvSpPr>
        <p:spPr>
          <a:xfrm>
            <a:off x="5155000" y="1219700"/>
            <a:ext cx="3850799" cy="354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317" rtl="0">
              <a:lnSpc>
                <a:spcPct val="80000"/>
              </a:lnSpc>
              <a:spcBef>
                <a:spcPts val="0"/>
              </a:spcBef>
              <a:buClr>
                <a:schemeClr val="accent2"/>
              </a:buClr>
              <a:buSzPct val="100208"/>
              <a:buFont typeface="Noto Sans Symbols"/>
              <a:buChar char="●"/>
            </a:pPr>
            <a:r>
              <a:rPr lang="en" sz="2405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Do Nows through Classroom - Great for the traveling teacher.</a:t>
            </a:r>
            <a:br>
              <a:rPr lang="en" sz="2405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</a:br>
            <a:endParaRPr lang="en" sz="2405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81317" rtl="0">
              <a:lnSpc>
                <a:spcPct val="80000"/>
              </a:lnSpc>
              <a:spcBef>
                <a:spcPts val="0"/>
              </a:spcBef>
              <a:buClr>
                <a:schemeClr val="accent2"/>
              </a:buClr>
              <a:buSzPct val="100208"/>
              <a:buFont typeface="Noto Sans Symbols"/>
              <a:buChar char="●"/>
            </a:pPr>
            <a:r>
              <a:rPr lang="en" sz="2405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Paperless Homework</a:t>
            </a:r>
            <a:br>
              <a:rPr lang="en" sz="2405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</a:br>
            <a:endParaRPr lang="en" sz="2405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81317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100208"/>
              <a:buFont typeface="Questrial"/>
              <a:buChar char="●"/>
            </a:pPr>
            <a:r>
              <a:rPr lang="en" sz="2405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Extra tools and textbook always available for students</a:t>
            </a:r>
          </a:p>
          <a:p>
            <a:pPr lvl="0" rtl="0">
              <a:lnSpc>
                <a:spcPct val="80000"/>
              </a:lnSpc>
              <a:spcBef>
                <a:spcPts val="0"/>
              </a:spcBef>
              <a:buNone/>
            </a:pPr>
            <a:endParaRPr sz="2405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14" name="Shape 214"/>
          <p:cNvPicPr preferRelativeResize="0"/>
          <p:nvPr/>
        </p:nvPicPr>
        <p:blipFill rotWithShape="1">
          <a:blip r:embed="rId4">
            <a:alphaModFix/>
          </a:blip>
          <a:srcRect t="10684" r="34089" b="10345"/>
          <a:stretch/>
        </p:blipFill>
        <p:spPr>
          <a:xfrm>
            <a:off x="140900" y="1992825"/>
            <a:ext cx="4575475" cy="3083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140900" y="171450"/>
            <a:ext cx="9002999" cy="742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lang="en"/>
              <a:t>I</a:t>
            </a:r>
            <a:r>
              <a:rPr lang="en" sz="4200"/>
              <a:t>mpact on the Computer  Classroom</a:t>
            </a:r>
          </a:p>
        </p:txBody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209925" y="793700"/>
            <a:ext cx="5750400" cy="1703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5"/>
          </a:p>
          <a:p>
            <a:pPr marL="457200" marR="0" lvl="0" indent="-38131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208"/>
            </a:pPr>
            <a:r>
              <a:rPr lang="en" sz="2405"/>
              <a:t>Students able to practice coding through fun interactive games. </a:t>
            </a:r>
            <a:br>
              <a:rPr lang="en" sz="2405"/>
            </a:br>
            <a:r>
              <a:rPr lang="en" sz="2405"/>
              <a:t/>
            </a:r>
            <a:br>
              <a:rPr lang="en" sz="2405"/>
            </a:br>
            <a:r>
              <a:rPr lang="en" sz="2405"/>
              <a:t/>
            </a:r>
            <a:br>
              <a:rPr lang="en" sz="2405"/>
            </a:br>
            <a:r>
              <a:rPr lang="en" sz="2405"/>
              <a:t/>
            </a:r>
            <a:br>
              <a:rPr lang="en" sz="2405"/>
            </a:br>
            <a:endParaRPr lang="en" sz="2405"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5"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5"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5"/>
              <a:t/>
            </a:r>
            <a:br>
              <a:rPr lang="en" sz="2405"/>
            </a:br>
            <a:r>
              <a:rPr lang="en" sz="2405"/>
              <a:t/>
            </a:r>
            <a:br>
              <a:rPr lang="en" sz="2405"/>
            </a:br>
            <a:endParaRPr lang="en" sz="2405"/>
          </a:p>
        </p:txBody>
      </p:sp>
      <p:sp>
        <p:nvSpPr>
          <p:cNvPr id="222" name="Shape 222"/>
          <p:cNvSpPr txBox="1"/>
          <p:nvPr/>
        </p:nvSpPr>
        <p:spPr>
          <a:xfrm>
            <a:off x="6305675" y="1219700"/>
            <a:ext cx="2700299" cy="354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317" rtl="0">
              <a:lnSpc>
                <a:spcPct val="80000"/>
              </a:lnSpc>
              <a:spcBef>
                <a:spcPts val="0"/>
              </a:spcBef>
              <a:buClr>
                <a:schemeClr val="accent2"/>
              </a:buClr>
              <a:buSzPct val="100208"/>
              <a:buFont typeface="Noto Sans Symbols"/>
              <a:buChar char="●"/>
            </a:pPr>
            <a:r>
              <a:rPr lang="en" sz="2405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Share articles and have discussions through Classroom</a:t>
            </a:r>
            <a:br>
              <a:rPr lang="en" sz="2405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</a:br>
            <a:endParaRPr lang="en" sz="2405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81317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100208"/>
              <a:buFont typeface="Questrial"/>
              <a:buChar char="●"/>
            </a:pPr>
            <a:r>
              <a:rPr lang="en" sz="2405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Online Tests</a:t>
            </a:r>
          </a:p>
          <a:p>
            <a:pPr lvl="0" rtl="0">
              <a:lnSpc>
                <a:spcPct val="80000"/>
              </a:lnSpc>
              <a:spcBef>
                <a:spcPts val="0"/>
              </a:spcBef>
              <a:buNone/>
            </a:pPr>
            <a:endParaRPr sz="2405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23" name="Shape 223"/>
          <p:cNvPicPr preferRelativeResize="0"/>
          <p:nvPr/>
        </p:nvPicPr>
        <p:blipFill rotWithShape="1">
          <a:blip r:embed="rId3">
            <a:alphaModFix/>
          </a:blip>
          <a:srcRect l="1545" t="12465" b="10350"/>
          <a:stretch/>
        </p:blipFill>
        <p:spPr>
          <a:xfrm>
            <a:off x="140900" y="1995750"/>
            <a:ext cx="6107251" cy="269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612647" y="171450"/>
            <a:ext cx="8153399" cy="742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lang="en" sz="3000"/>
              <a:t>Impact on the Science Classrooms</a:t>
            </a:r>
          </a:p>
        </p:txBody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12650" y="1200150"/>
            <a:ext cx="8153399" cy="542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5"/>
              <a:t>Collaborative Presentations - Google Slides/Prezi</a:t>
            </a:r>
          </a:p>
        </p:txBody>
      </p:sp>
      <p:pic>
        <p:nvPicPr>
          <p:cNvPr id="231" name="Shape 231"/>
          <p:cNvPicPr preferRelativeResize="0"/>
          <p:nvPr/>
        </p:nvPicPr>
        <p:blipFill rotWithShape="1">
          <a:blip r:embed="rId3">
            <a:alphaModFix/>
          </a:blip>
          <a:srcRect t="11559" b="4435"/>
          <a:stretch/>
        </p:blipFill>
        <p:spPr>
          <a:xfrm>
            <a:off x="0" y="1647975"/>
            <a:ext cx="4819800" cy="323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Shape 232"/>
          <p:cNvPicPr preferRelativeResize="0"/>
          <p:nvPr/>
        </p:nvPicPr>
        <p:blipFill rotWithShape="1">
          <a:blip r:embed="rId4">
            <a:alphaModFix/>
          </a:blip>
          <a:srcRect t="11385" b="4468"/>
          <a:stretch/>
        </p:blipFill>
        <p:spPr>
          <a:xfrm>
            <a:off x="4632050" y="1647975"/>
            <a:ext cx="4511949" cy="3400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dian">
  <a:themeElements>
    <a:clrScheme name="Custom 9">
      <a:dk1>
        <a:srgbClr val="000000"/>
      </a:dk1>
      <a:lt1>
        <a:srgbClr val="FFFFFF"/>
      </a:lt1>
      <a:dk2>
        <a:srgbClr val="57072D"/>
      </a:dk2>
      <a:lt2>
        <a:srgbClr val="D6ECFF"/>
      </a:lt2>
      <a:accent1>
        <a:srgbClr val="C69EB0"/>
      </a:accent1>
      <a:accent2>
        <a:srgbClr val="A15F7D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edian">
  <a:themeElements>
    <a:clrScheme name="Custom 9">
      <a:dk1>
        <a:srgbClr val="000000"/>
      </a:dk1>
      <a:lt1>
        <a:srgbClr val="FFFFFF"/>
      </a:lt1>
      <a:dk2>
        <a:srgbClr val="57072D"/>
      </a:dk2>
      <a:lt2>
        <a:srgbClr val="D6ECFF"/>
      </a:lt2>
      <a:accent1>
        <a:srgbClr val="C69EB0"/>
      </a:accent1>
      <a:accent2>
        <a:srgbClr val="A15F7D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884</Words>
  <Application>Microsoft Office PowerPoint</Application>
  <PresentationFormat>On-screen Show (16:9)</PresentationFormat>
  <Paragraphs>152</Paragraphs>
  <Slides>28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Noto Sans Symbols</vt:lpstr>
      <vt:lpstr>Old Standard TT</vt:lpstr>
      <vt:lpstr>Arial</vt:lpstr>
      <vt:lpstr>Questrial</vt:lpstr>
      <vt:lpstr>Calibri</vt:lpstr>
      <vt:lpstr>paperback</vt:lpstr>
      <vt:lpstr>Median</vt:lpstr>
      <vt:lpstr>Median</vt:lpstr>
      <vt:lpstr>MIDLAND PARK PUBLIC SCHOOLS GRADES 7-12 1:1 CHROMEBOOK PROGRAM UPDATE FOR MIDLAND PARK BOARD OF EDUCATION FEBRUARY 23, 2016</vt:lpstr>
      <vt:lpstr>Thank You!</vt:lpstr>
      <vt:lpstr>Chromebook Rollout</vt:lpstr>
      <vt:lpstr>Impact on the ELA Classrooms</vt:lpstr>
      <vt:lpstr>Impact on the ELA Classrooms</vt:lpstr>
      <vt:lpstr>Impact on the Math Classrooms</vt:lpstr>
      <vt:lpstr>Impact on the Math Classrooms</vt:lpstr>
      <vt:lpstr>Impact on the Computer  Classroom</vt:lpstr>
      <vt:lpstr>Impact on the Science Classrooms</vt:lpstr>
      <vt:lpstr>Impact on the Science Classrooms</vt:lpstr>
      <vt:lpstr>Impact on the Science Classrooms</vt:lpstr>
      <vt:lpstr>Impact on the Science Classrooms</vt:lpstr>
      <vt:lpstr>Impact on the Science Classrooms</vt:lpstr>
      <vt:lpstr>Impact on the Social Studies Classrooms</vt:lpstr>
      <vt:lpstr>Impact on the Social Studies Classrooms</vt:lpstr>
      <vt:lpstr>Impact on the Social Studies Classrooms</vt:lpstr>
      <vt:lpstr>Impact on the Social Studies Classrooms</vt:lpstr>
      <vt:lpstr>Impact on the Social Studies Classrooms</vt:lpstr>
      <vt:lpstr>Impact on the Social Studies Classrooms Online Assesment</vt:lpstr>
      <vt:lpstr>1:1 in  World Langauge Classroom:  apps and websites</vt:lpstr>
      <vt:lpstr>1:1 in World Language Classroom: partner school exchanges </vt:lpstr>
      <vt:lpstr>1:1 in World Language Classroom: wikispaces</vt:lpstr>
      <vt:lpstr>Impact on the Visual &amp; Performing Arts Classrooms</vt:lpstr>
      <vt:lpstr>Impact on the Media Center</vt:lpstr>
      <vt:lpstr>Impact on the Media Center</vt:lpstr>
      <vt:lpstr>Impact on the Media Center</vt:lpstr>
      <vt:lpstr>Students’ Experiences</vt:lpstr>
      <vt:lpstr>2016 and Beyond ….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MIDLAND PARK PUBLIC SCHOOLS GRADES 7-12 1:1 CHROMEBOOK PROGRAM UPDATE FOR MIDLAND PARK BOARD OF EDUCATION FEBRUARY 23, 2016</dc:title>
  <dc:creator>Carole Treta</dc:creator>
  <cp:lastModifiedBy>Carole Treta</cp:lastModifiedBy>
  <cp:revision>3</cp:revision>
  <dcterms:modified xsi:type="dcterms:W3CDTF">2016-02-26T15:02:56Z</dcterms:modified>
</cp:coreProperties>
</file>